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660" r:id="rId5"/>
    <p:sldMasterId id="2147483672" r:id="rId6"/>
  </p:sldMasterIdLst>
  <p:notesMasterIdLst>
    <p:notesMasterId r:id="rId67"/>
  </p:notesMasterIdLst>
  <p:sldIdLst>
    <p:sldId id="274" r:id="rId7"/>
    <p:sldId id="289" r:id="rId8"/>
    <p:sldId id="303" r:id="rId9"/>
    <p:sldId id="306" r:id="rId10"/>
    <p:sldId id="299" r:id="rId11"/>
    <p:sldId id="302" r:id="rId12"/>
    <p:sldId id="298" r:id="rId13"/>
    <p:sldId id="300" r:id="rId14"/>
    <p:sldId id="284" r:id="rId15"/>
    <p:sldId id="304" r:id="rId16"/>
    <p:sldId id="301" r:id="rId17"/>
    <p:sldId id="308" r:id="rId18"/>
    <p:sldId id="310" r:id="rId19"/>
    <p:sldId id="311" r:id="rId20"/>
    <p:sldId id="312" r:id="rId21"/>
    <p:sldId id="314" r:id="rId22"/>
    <p:sldId id="309" r:id="rId23"/>
    <p:sldId id="316" r:id="rId24"/>
    <p:sldId id="315" r:id="rId25"/>
    <p:sldId id="325" r:id="rId26"/>
    <p:sldId id="333" r:id="rId27"/>
    <p:sldId id="334" r:id="rId28"/>
    <p:sldId id="335" r:id="rId29"/>
    <p:sldId id="337" r:id="rId30"/>
    <p:sldId id="336" r:id="rId31"/>
    <p:sldId id="338" r:id="rId32"/>
    <p:sldId id="339" r:id="rId33"/>
    <p:sldId id="340" r:id="rId34"/>
    <p:sldId id="317" r:id="rId35"/>
    <p:sldId id="318" r:id="rId36"/>
    <p:sldId id="319" r:id="rId37"/>
    <p:sldId id="320" r:id="rId38"/>
    <p:sldId id="321" r:id="rId39"/>
    <p:sldId id="323" r:id="rId40"/>
    <p:sldId id="326" r:id="rId41"/>
    <p:sldId id="327" r:id="rId42"/>
    <p:sldId id="328" r:id="rId43"/>
    <p:sldId id="329" r:id="rId44"/>
    <p:sldId id="331" r:id="rId45"/>
    <p:sldId id="322" r:id="rId46"/>
    <p:sldId id="324" r:id="rId47"/>
    <p:sldId id="332" r:id="rId48"/>
    <p:sldId id="295" r:id="rId49"/>
    <p:sldId id="280" r:id="rId50"/>
    <p:sldId id="282" r:id="rId51"/>
    <p:sldId id="281" r:id="rId52"/>
    <p:sldId id="286" r:id="rId53"/>
    <p:sldId id="288" r:id="rId54"/>
    <p:sldId id="290" r:id="rId55"/>
    <p:sldId id="291" r:id="rId56"/>
    <p:sldId id="292" r:id="rId57"/>
    <p:sldId id="296" r:id="rId58"/>
    <p:sldId id="285" r:id="rId59"/>
    <p:sldId id="278" r:id="rId60"/>
    <p:sldId id="283" r:id="rId61"/>
    <p:sldId id="294" r:id="rId62"/>
    <p:sldId id="287" r:id="rId63"/>
    <p:sldId id="307" r:id="rId64"/>
    <p:sldId id="293" r:id="rId65"/>
    <p:sldId id="259" r:id="rId6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C42"/>
    <a:srgbClr val="353748"/>
    <a:srgbClr val="385DC8"/>
    <a:srgbClr val="0DAAD6"/>
    <a:srgbClr val="258357"/>
    <a:srgbClr val="E62C63"/>
    <a:srgbClr val="62549D"/>
    <a:srgbClr val="F8D363"/>
    <a:srgbClr val="CC2532"/>
    <a:srgbClr val="BC2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80605F-1811-1C4F-B4A5-CC4A73D9EA48}" v="53" dt="2025-04-01T00:05:05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 autoAdjust="0"/>
    <p:restoredTop sz="94698"/>
  </p:normalViewPr>
  <p:slideViewPr>
    <p:cSldViewPr snapToGrid="0" showGuides="1">
      <p:cViewPr varScale="1">
        <p:scale>
          <a:sx n="106" d="100"/>
          <a:sy n="106" d="100"/>
        </p:scale>
        <p:origin x="276" y="96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boatão - Ana Maria da Conceicao Ribeiro" userId="a23ea3eb-136b-416a-b096-c202d07405f7" providerId="ADAL" clId="{F062597D-5FCE-4562-B3A4-B0DE69FE18AE}"/>
    <pc:docChg chg="custSel modSld">
      <pc:chgData name="Jaboatão - Ana Maria da Conceicao Ribeiro" userId="a23ea3eb-136b-416a-b096-c202d07405f7" providerId="ADAL" clId="{F062597D-5FCE-4562-B3A4-B0DE69FE18AE}" dt="2025-03-18T21:16:28.064" v="31" actId="20577"/>
      <pc:docMkLst>
        <pc:docMk/>
      </pc:docMkLst>
      <pc:sldChg chg="modSp mod">
        <pc:chgData name="Jaboatão - Ana Maria da Conceicao Ribeiro" userId="a23ea3eb-136b-416a-b096-c202d07405f7" providerId="ADAL" clId="{F062597D-5FCE-4562-B3A4-B0DE69FE18AE}" dt="2025-03-18T21:16:28.064" v="31" actId="20577"/>
        <pc:sldMkLst>
          <pc:docMk/>
          <pc:sldMk cId="3408708539" sldId="274"/>
        </pc:sldMkLst>
        <pc:spChg chg="mod">
          <ac:chgData name="Jaboatão - Ana Maria da Conceicao Ribeiro" userId="a23ea3eb-136b-416a-b096-c202d07405f7" providerId="ADAL" clId="{F062597D-5FCE-4562-B3A4-B0DE69FE18AE}" dt="2025-03-18T21:16:28.064" v="31" actId="20577"/>
          <ac:spMkLst>
            <pc:docMk/>
            <pc:sldMk cId="3408708539" sldId="274"/>
            <ac:spMk id="5" creationId="{A05BD2A4-86A1-4101-A1AA-79BE99B7C9B3}"/>
          </ac:spMkLst>
        </pc:spChg>
      </pc:sldChg>
    </pc:docChg>
  </pc:docChgLst>
  <pc:docChgLst>
    <pc:chgData name="Jaboatão - Ana Maria da Conceicao Ribeiro" userId="S::i454457@fb.org.br::a23ea3eb-136b-416a-b096-c202d07405f7" providerId="AD" clId="Web-{3880605F-1811-1C4F-B4A5-CC4A73D9EA48}"/>
    <pc:docChg chg="modSld">
      <pc:chgData name="Jaboatão - Ana Maria da Conceicao Ribeiro" userId="S::i454457@fb.org.br::a23ea3eb-136b-416a-b096-c202d07405f7" providerId="AD" clId="Web-{3880605F-1811-1C4F-B4A5-CC4A73D9EA48}" dt="2025-04-01T00:05:04.135" v="31" actId="20577"/>
      <pc:docMkLst>
        <pc:docMk/>
      </pc:docMkLst>
      <pc:sldChg chg="modSp">
        <pc:chgData name="Jaboatão - Ana Maria da Conceicao Ribeiro" userId="S::i454457@fb.org.br::a23ea3eb-136b-416a-b096-c202d07405f7" providerId="AD" clId="Web-{3880605F-1811-1C4F-B4A5-CC4A73D9EA48}" dt="2025-04-01T00:05:04.135" v="31" actId="20577"/>
        <pc:sldMkLst>
          <pc:docMk/>
          <pc:sldMk cId="3408708539" sldId="274"/>
        </pc:sldMkLst>
        <pc:spChg chg="mod">
          <ac:chgData name="Jaboatão - Ana Maria da Conceicao Ribeiro" userId="S::i454457@fb.org.br::a23ea3eb-136b-416a-b096-c202d07405f7" providerId="AD" clId="Web-{3880605F-1811-1C4F-B4A5-CC4A73D9EA48}" dt="2025-04-01T00:05:04.135" v="31" actId="20577"/>
          <ac:spMkLst>
            <pc:docMk/>
            <pc:sldMk cId="3408708539" sldId="274"/>
            <ac:spMk id="5" creationId="{A05BD2A4-86A1-4101-A1AA-79BE99B7C9B3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6E-1E4C-B657-7DBFABCAF469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ln w="22225" cap="rnd">
              <a:solidFill>
                <a:srgbClr val="E62C63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E62C63"/>
              </a:solidFill>
              <a:ln w="9525">
                <a:solidFill>
                  <a:srgbClr val="E62C63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6E-1E4C-B657-7DBFABCAF469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66E-1E4C-B657-7DBFABCAF4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25798175"/>
        <c:axId val="1582031215"/>
      </c:lineChart>
      <c:catAx>
        <c:axId val="17257981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82031215"/>
        <c:crosses val="autoZero"/>
        <c:auto val="1"/>
        <c:lblAlgn val="ctr"/>
        <c:lblOffset val="100"/>
        <c:noMultiLvlLbl val="0"/>
      </c:catAx>
      <c:valAx>
        <c:axId val="15820312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25798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E62C6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0C-714A-94DB-3E6D6D8FD281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62549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0C-714A-94DB-3E6D6D8FD281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0C-714A-94DB-3E6D6D8FD28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758915343"/>
        <c:axId val="1711169311"/>
      </c:barChart>
      <c:catAx>
        <c:axId val="17589153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11169311"/>
        <c:crosses val="autoZero"/>
        <c:auto val="1"/>
        <c:lblAlgn val="ctr"/>
        <c:lblOffset val="100"/>
        <c:noMultiLvlLbl val="0"/>
      </c:catAx>
      <c:valAx>
        <c:axId val="1711169311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758915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rgbClr val="62549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05-6C46-ABF3-AAE144E53C9E}"/>
              </c:ext>
            </c:extLst>
          </c:dPt>
          <c:dPt>
            <c:idx val="1"/>
            <c:bubble3D val="0"/>
            <c:spPr>
              <a:solidFill>
                <a:srgbClr val="E62C6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05-6C46-ABF3-AAE144E53C9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3A-F54D-A600-4E3C87E75CD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3A-F54D-A600-4E3C87E75CD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  <c:pt idx="3">
                  <c:v>4º Tri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05-6C46-ABF3-AAE144E53C9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353748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8B-D447-8432-ADC96035B70B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E62C63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8B-D447-8432-ADC96035B70B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8B-D447-8432-ADC96035B7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04502655"/>
        <c:axId val="1404372607"/>
      </c:barChart>
      <c:catAx>
        <c:axId val="14045026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pt-BR"/>
          </a:p>
        </c:txPr>
        <c:crossAx val="1404372607"/>
        <c:crosses val="autoZero"/>
        <c:auto val="1"/>
        <c:lblAlgn val="ctr"/>
        <c:lblOffset val="100"/>
        <c:noMultiLvlLbl val="0"/>
      </c:catAx>
      <c:valAx>
        <c:axId val="14043726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4045026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483565726630261"/>
          <c:y val="0.92965398764036433"/>
          <c:w val="0.32041278966268594"/>
          <c:h val="4.84912151961784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noFill/>
            <a:ln>
              <a:solidFill>
                <a:srgbClr val="203864">
                  <a:alpha val="93000"/>
                </a:srgbClr>
              </a:solidFill>
            </a:ln>
          </c:spPr>
          <c:explosion val="5"/>
          <c:dPt>
            <c:idx val="0"/>
            <c:bubble3D val="0"/>
            <c:spPr>
              <a:noFill/>
              <a:ln w="19050">
                <a:solidFill>
                  <a:srgbClr val="DB305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AA3-6742-8CAF-D6231606657B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rgbClr val="203864">
                    <a:alpha val="93000"/>
                  </a:srgb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AA3-6742-8CAF-D6231606657B}"/>
              </c:ext>
            </c:extLst>
          </c:dPt>
          <c:cat>
            <c:strRef>
              <c:f>Sheet1!$A$2:$A$3</c:f>
              <c:strCache>
                <c:ptCount val="2"/>
                <c:pt idx="0">
                  <c:v>Escolas</c:v>
                </c:pt>
                <c:pt idx="1">
                  <c:v>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20460</c:v>
                </c:pt>
                <c:pt idx="1">
                  <c:v>32840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A3-6742-8CAF-D623160665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38100">
              <a:solidFill>
                <a:schemeClr val="bg1"/>
              </a:solidFill>
            </a:ln>
          </c:spPr>
          <c:dPt>
            <c:idx val="0"/>
            <c:bubble3D val="0"/>
            <c:explosion val="8"/>
            <c:spPr>
              <a:solidFill>
                <a:srgbClr val="DB305D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140-D242-9E27-AB482C632BEC}"/>
              </c:ext>
            </c:extLst>
          </c:dPt>
          <c:dPt>
            <c:idx val="1"/>
            <c:bubble3D val="0"/>
            <c:spPr>
              <a:solidFill>
                <a:srgbClr val="203864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140-D242-9E27-AB482C632BEC}"/>
              </c:ext>
            </c:extLst>
          </c:dPt>
          <c:cat>
            <c:strRef>
              <c:f>Sheet1!$A$2:$A$3</c:f>
              <c:strCache>
                <c:ptCount val="2"/>
                <c:pt idx="0">
                  <c:v>Escolas</c:v>
                </c:pt>
                <c:pt idx="1">
                  <c:v>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20460</c:v>
                </c:pt>
                <c:pt idx="1">
                  <c:v>32840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40-D242-9E27-AB482C632B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AC701-B561-0245-8F94-BAAE0C028993}" type="datetimeFigureOut">
              <a:rPr lang="pt-BR" smtClean="0"/>
              <a:t>03/06/2025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0479A-DD99-C04D-93A4-CC59B3B05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63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479A-DD99-C04D-93A4-CC59B3B0567E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0182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479A-DD99-C04D-93A4-CC59B3B0567E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9928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1A414D03-9E3C-50D2-14DF-88D9F6747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9097"/>
            <a:ext cx="12191999" cy="2154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2CF27E0-48F9-287C-77ED-D7D5E92BAB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3605" y="1720644"/>
            <a:ext cx="7559533" cy="248756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261269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014E9-C82A-A553-F6AD-169AF163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1763B5-48D0-4A6E-8CBC-607FD4712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174" y="1388680"/>
            <a:ext cx="1080365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14658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C69DEF-6E0A-2E17-8E0C-BED4B828F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928" y="1388680"/>
            <a:ext cx="536887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DA622B9-9463-65B2-D227-135FF5610F7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01017" y="1388679"/>
            <a:ext cx="536887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A69A479-2885-A0C1-6961-6EA7D63F1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660577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4A407D-6E08-5D63-9EC5-F2440A08A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752036"/>
            <a:ext cx="6172200" cy="4109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402489-7C39-0E3A-3C2C-6E183978A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59974"/>
            <a:ext cx="4121097" cy="41090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D2B231-FE18-3475-D4BE-C6658FEF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846919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163D6C2-DCD3-399F-0937-A6A958C98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95778"/>
            <a:ext cx="6172200" cy="43732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82BC9BB0-EAF3-EA52-0222-099630CAD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495778"/>
            <a:ext cx="4121097" cy="43732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E36529-4DDB-B52F-A1DC-6B21C941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88823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5B094F-8D75-A289-C7BA-A38D7807DFCC}"/>
              </a:ext>
            </a:extLst>
          </p:cNvPr>
          <p:cNvSpPr/>
          <p:nvPr userDrawn="1"/>
        </p:nvSpPr>
        <p:spPr>
          <a:xfrm>
            <a:off x="0" y="468489"/>
            <a:ext cx="609600" cy="716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38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3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microsoft.com/office/2007/relationships/hdphoto" Target="../media/hdphoto2.wdp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12695AF3-88FD-3099-8C5A-BB69C28DA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37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86B3282-EA25-7329-9234-905FFC61E799}"/>
              </a:ext>
            </a:extLst>
          </p:cNvPr>
          <p:cNvSpPr/>
          <p:nvPr userDrawn="1"/>
        </p:nvSpPr>
        <p:spPr>
          <a:xfrm>
            <a:off x="0" y="6261100"/>
            <a:ext cx="12192000" cy="5969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8F95CCC-C527-E5B7-45F8-65D237673D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D717B6-335F-3511-A87D-969A46C38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5818"/>
          <a:stretch/>
        </p:blipFill>
        <p:spPr>
          <a:xfrm>
            <a:off x="11400394" y="175340"/>
            <a:ext cx="791606" cy="2315855"/>
          </a:xfrm>
          <a:prstGeom prst="rect">
            <a:avLst/>
          </a:prstGeom>
        </p:spPr>
      </p:pic>
      <p:pic>
        <p:nvPicPr>
          <p:cNvPr id="4" name="Picture 3" descr="A colorful pattern with a blue background&#10;&#10;Description automatically generated">
            <a:extLst>
              <a:ext uri="{FF2B5EF4-FFF2-40B4-BE49-F238E27FC236}">
                <a16:creationId xmlns:a16="http://schemas.microsoft.com/office/drawing/2014/main" id="{07620850-E682-4F63-13D5-4AF1531B7BD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58057" y="-32657"/>
            <a:ext cx="12315371" cy="692739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34CCFD-CBEF-950F-7DD3-B84018EBC01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8805" y="4084692"/>
            <a:ext cx="2359325" cy="7149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63C0A1B-63FD-1AD7-F8F7-6F025CA762F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8805" y="4913259"/>
            <a:ext cx="2313873" cy="33861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C149AB-67E6-4968-B65D-BA33F808E914}"/>
              </a:ext>
            </a:extLst>
          </p:cNvPr>
          <p:cNvSpPr txBox="1"/>
          <p:nvPr userDrawn="1"/>
        </p:nvSpPr>
        <p:spPr>
          <a:xfrm>
            <a:off x="11032621" y="6436439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</p:spTree>
    <p:extLst>
      <p:ext uri="{BB962C8B-B14F-4D97-AF65-F5344CB8AC3E}">
        <p14:creationId xmlns:p14="http://schemas.microsoft.com/office/powerpoint/2010/main" val="330157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9CD029F9-C53F-FA2D-C400-D935997A3DB5}"/>
              </a:ext>
            </a:extLst>
          </p:cNvPr>
          <p:cNvSpPr/>
          <p:nvPr userDrawn="1"/>
        </p:nvSpPr>
        <p:spPr>
          <a:xfrm>
            <a:off x="0" y="6471700"/>
            <a:ext cx="12192000" cy="386300"/>
          </a:xfrm>
          <a:prstGeom prst="rect">
            <a:avLst/>
          </a:prstGeom>
          <a:solidFill>
            <a:srgbClr val="385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C43D2A4-46B7-19E8-61AC-878AB8A9C0F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951308" y="6519208"/>
            <a:ext cx="1977323" cy="289363"/>
          </a:xfrm>
          <a:prstGeom prst="rect">
            <a:avLst/>
          </a:prstGeom>
        </p:spPr>
      </p:pic>
      <p:pic>
        <p:nvPicPr>
          <p:cNvPr id="3" name="Imagem 2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43514D83-ED4A-8AC9-987D-BD8C5DB24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8"/>
          <a:stretch/>
        </p:blipFill>
        <p:spPr>
          <a:xfrm>
            <a:off x="0" y="519772"/>
            <a:ext cx="543605" cy="59238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9EEBD31-68C2-68B9-E664-BCEE3F2E95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alphaModFix amt="31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50079" r="9443"/>
          <a:stretch/>
        </p:blipFill>
        <p:spPr>
          <a:xfrm flipH="1">
            <a:off x="10167583" y="56279"/>
            <a:ext cx="2024417" cy="205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7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8" r:id="rId3"/>
    <p:sldLayoutId id="2147483669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B239D93-FCDC-099C-8E30-FB5F366B8C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5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EFD593-E835-954A-0200-0C60CE4E95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63443" y="2739292"/>
            <a:ext cx="4851781" cy="71001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9B8E8EF-385E-16B7-A12D-7413D2882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4531"/>
          <a:stretch/>
        </p:blipFill>
        <p:spPr>
          <a:xfrm>
            <a:off x="10907412" y="423437"/>
            <a:ext cx="1284587" cy="23158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C39F91-4AF2-355A-D8C8-5352907BF9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2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95C55140-9182-6957-73B5-52EC3B29B9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5705" r="8066"/>
          <a:stretch/>
        </p:blipFill>
        <p:spPr>
          <a:xfrm>
            <a:off x="-2" y="3429000"/>
            <a:ext cx="12192001" cy="376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5.wdp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10.wdp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microsoft.com/office/2007/relationships/hdphoto" Target="../media/hdphoto9.wdp"/><Relationship Id="rId5" Type="http://schemas.openxmlformats.org/officeDocument/2006/relationships/image" Target="../media/image27.svg"/><Relationship Id="rId10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6377515-77A9-A0A0-AB45-3B86CD7779F7}"/>
              </a:ext>
            </a:extLst>
          </p:cNvPr>
          <p:cNvSpPr txBox="1"/>
          <p:nvPr/>
        </p:nvSpPr>
        <p:spPr>
          <a:xfrm>
            <a:off x="7466194" y="5557482"/>
            <a:ext cx="3343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Professor: Diego Simões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05BD2A4-86A1-4101-A1AA-79BE99B7C9B3}"/>
              </a:ext>
            </a:extLst>
          </p:cNvPr>
          <p:cNvSpPr txBox="1"/>
          <p:nvPr/>
        </p:nvSpPr>
        <p:spPr>
          <a:xfrm>
            <a:off x="1437001" y="3724044"/>
            <a:ext cx="547814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/>
                <a:ea typeface="Verdana"/>
              </a:rPr>
              <a:t>Framework e Criação de Sites</a:t>
            </a:r>
          </a:p>
        </p:txBody>
      </p:sp>
    </p:spTree>
    <p:extLst>
      <p:ext uri="{BB962C8B-B14F-4D97-AF65-F5344CB8AC3E}">
        <p14:creationId xmlns:p14="http://schemas.microsoft.com/office/powerpoint/2010/main" val="3408708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21D64-5CEA-C08E-943D-7DDE4ED2E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736F6E-2547-2E20-9CFC-FBBA6E899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FE2157-9895-4221-570A-AD81E3FC7ADC}"/>
              </a:ext>
            </a:extLst>
          </p:cNvPr>
          <p:cNvSpPr txBox="1"/>
          <p:nvPr/>
        </p:nvSpPr>
        <p:spPr>
          <a:xfrm>
            <a:off x="625209" y="856356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Vamos colocar para jogo!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8D4E96D-6AC4-4F26-6D97-82592B838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4FBF79A-1115-973A-EC60-E30DB75E6D1D}"/>
              </a:ext>
            </a:extLst>
          </p:cNvPr>
          <p:cNvSpPr txBox="1"/>
          <p:nvPr/>
        </p:nvSpPr>
        <p:spPr>
          <a:xfrm>
            <a:off x="560326" y="1712712"/>
            <a:ext cx="9561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www.getbootstrap.com</a:t>
            </a:r>
          </a:p>
        </p:txBody>
      </p:sp>
    </p:spTree>
    <p:extLst>
      <p:ext uri="{BB962C8B-B14F-4D97-AF65-F5344CB8AC3E}">
        <p14:creationId xmlns:p14="http://schemas.microsoft.com/office/powerpoint/2010/main" val="1457176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8D4CD-A850-C767-BA78-7DFD4A936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050F612-3CCF-E133-31FA-D205CA1914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CFAA5E-912D-B2EE-E965-B7CF319244D0}"/>
              </a:ext>
            </a:extLst>
          </p:cNvPr>
          <p:cNvSpPr txBox="1"/>
          <p:nvPr/>
        </p:nvSpPr>
        <p:spPr>
          <a:xfrm>
            <a:off x="761011" y="756768"/>
            <a:ext cx="5665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</a:rPr>
              <a:t>O que é Programação?</a:t>
            </a:r>
            <a:endParaRPr lang="pt-BR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5CA08F0-0F60-F290-E32D-1EE720A93D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2828C74-F2FF-7270-D427-9700A54C1CB9}"/>
              </a:ext>
            </a:extLst>
          </p:cNvPr>
          <p:cNvSpPr txBox="1"/>
          <p:nvPr/>
        </p:nvSpPr>
        <p:spPr>
          <a:xfrm>
            <a:off x="560326" y="1712712"/>
            <a:ext cx="95614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PROGRAMAÇÃO É A ARTE DE CRIAR INSTRUÇÕES DETALHADAS QUE PERMITEM AO COMPUTADOR REALIZAR TAREFAS ESPECÍFICAS. </a:t>
            </a:r>
          </a:p>
          <a:p>
            <a:endParaRPr lang="pt-BR" sz="2800" dirty="0">
              <a:solidFill>
                <a:schemeClr val="bg1"/>
              </a:solidFill>
            </a:endParaRPr>
          </a:p>
          <a:p>
            <a:r>
              <a:rPr lang="pt-BR" sz="2800" dirty="0">
                <a:solidFill>
                  <a:schemeClr val="bg1"/>
                </a:solidFill>
              </a:rPr>
              <a:t>ESSAS INSTRUÇÕES SÃO CHAMADAS DE CÓDIGO, E ESCREVÊ-LAS É CONHECIDO COMO CODIFICAÇÃO </a:t>
            </a: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DAFC1-DFEF-BA85-F411-627070BFD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DD5B566-EB7D-33A9-5688-49455B12B2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9D9A63C-FDC7-6E4A-AFB6-00EDB1FA7A16}"/>
              </a:ext>
            </a:extLst>
          </p:cNvPr>
          <p:cNvSpPr txBox="1"/>
          <p:nvPr/>
        </p:nvSpPr>
        <p:spPr>
          <a:xfrm>
            <a:off x="625209" y="856356"/>
            <a:ext cx="5665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HTML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E6468E0-7025-D500-F7CB-B825A5AB2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3226109-C022-01F2-1CD6-3DDB6F99AE74}"/>
              </a:ext>
            </a:extLst>
          </p:cNvPr>
          <p:cNvSpPr txBox="1"/>
          <p:nvPr/>
        </p:nvSpPr>
        <p:spPr>
          <a:xfrm>
            <a:off x="515058" y="1739872"/>
            <a:ext cx="95614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HTML é a linguagem de marcação padrão para criar páginas da web.</a:t>
            </a:r>
          </a:p>
          <a:p>
            <a:r>
              <a:rPr lang="pt-BR" sz="3200" dirty="0">
                <a:solidFill>
                  <a:schemeClr val="bg1"/>
                </a:solidFill>
              </a:rPr>
              <a:t> Ao contrário de linguagens de programação, o HTML não realiza cálculos ou lógica. Ele serve para estruturar conteúdo como textos, imagens, links, e outros elementos visuais. </a:t>
            </a:r>
          </a:p>
          <a:p>
            <a:r>
              <a:rPr lang="pt-BR" sz="3200" dirty="0">
                <a:solidFill>
                  <a:schemeClr val="bg1"/>
                </a:solidFill>
              </a:rPr>
              <a:t>Cada componente de uma página web é marcado com uma </a:t>
            </a:r>
            <a:r>
              <a:rPr lang="pt-BR" sz="3200" dirty="0" err="1">
                <a:solidFill>
                  <a:schemeClr val="bg1"/>
                </a:solidFill>
              </a:rPr>
              <a:t>tag</a:t>
            </a:r>
            <a:r>
              <a:rPr lang="pt-BR" sz="3200" dirty="0">
                <a:solidFill>
                  <a:schemeClr val="bg1"/>
                </a:solidFill>
              </a:rPr>
              <a:t> HTML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763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B1B4D-FA13-568B-672F-9759995F6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0F075AC-8EBB-D048-D3DC-0D5FEB4EF7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D5DA458-2DB6-9CB9-9884-E6D8378A767B}"/>
              </a:ext>
            </a:extLst>
          </p:cNvPr>
          <p:cNvSpPr txBox="1"/>
          <p:nvPr/>
        </p:nvSpPr>
        <p:spPr>
          <a:xfrm>
            <a:off x="625209" y="856356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Estrutura de páginas Web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5BEFC5B-2105-2D7C-CEBE-8AD2FF1ED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463C605-E749-1F96-9BBA-34C8303706BB}"/>
              </a:ext>
            </a:extLst>
          </p:cNvPr>
          <p:cNvSpPr txBox="1"/>
          <p:nvPr/>
        </p:nvSpPr>
        <p:spPr>
          <a:xfrm>
            <a:off x="560326" y="1712712"/>
            <a:ext cx="95614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Tags</a:t>
            </a: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configurações</a:t>
            </a:r>
          </a:p>
          <a:p>
            <a:endParaRPr lang="pt-BR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pt-BR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&gt;&lt;/</a:t>
            </a:r>
            <a:r>
              <a:rPr lang="pt-BR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 - Responsável por identificar um arquivo </a:t>
            </a:r>
            <a:r>
              <a:rPr lang="pt-BR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pt-BR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pt-BR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head</a:t>
            </a: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&gt;&lt;/</a:t>
            </a:r>
            <a:r>
              <a:rPr lang="pt-BR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head</a:t>
            </a: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- Terá as configurações</a:t>
            </a:r>
          </a:p>
          <a:p>
            <a:endParaRPr lang="pt-BR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&lt;meta&gt; 		- Configurações do código</a:t>
            </a:r>
          </a:p>
          <a:p>
            <a:endParaRPr lang="pt-BR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pt-BR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title</a:t>
            </a: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&gt;&lt;/</a:t>
            </a:r>
            <a:r>
              <a:rPr lang="pt-BR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title</a:t>
            </a: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	- Escolhe o nome da Aba no navegador</a:t>
            </a:r>
          </a:p>
          <a:p>
            <a:endParaRPr lang="pt-BR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&lt;link&gt; 		- Relaciona com outros arquivos</a:t>
            </a:r>
          </a:p>
          <a:p>
            <a:endParaRPr lang="pt-BR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6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68439-9D2C-3D13-464D-38B209B52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5259845-D6B8-F1F3-1EF5-C11C125DFB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4572239-B3D4-B940-D437-1745C9045595}"/>
              </a:ext>
            </a:extLst>
          </p:cNvPr>
          <p:cNvSpPr txBox="1"/>
          <p:nvPr/>
        </p:nvSpPr>
        <p:spPr>
          <a:xfrm>
            <a:off x="430695" y="231644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Estrutura de páginas Web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29DF804-F350-59E6-E635-FE5B00EA7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71C4901-E260-2D96-C7A3-6C7B3E1AD22C}"/>
              </a:ext>
            </a:extLst>
          </p:cNvPr>
          <p:cNvSpPr txBox="1"/>
          <p:nvPr/>
        </p:nvSpPr>
        <p:spPr>
          <a:xfrm>
            <a:off x="528417" y="892804"/>
            <a:ext cx="92164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Tags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organização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C37F7CAB-13A7-FD3E-6502-EF22C0FD9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866298"/>
              </p:ext>
            </p:extLst>
          </p:nvPr>
        </p:nvGraphicFramePr>
        <p:xfrm>
          <a:off x="905347" y="1970022"/>
          <a:ext cx="8462566" cy="4031622"/>
        </p:xfrm>
        <a:graphic>
          <a:graphicData uri="http://schemas.openxmlformats.org/drawingml/2006/table">
            <a:tbl>
              <a:tblPr firstRow="1" firstCol="1" bandRow="1"/>
              <a:tblGrid>
                <a:gridCol w="4373394">
                  <a:extLst>
                    <a:ext uri="{9D8B030D-6E8A-4147-A177-3AD203B41FA5}">
                      <a16:colId xmlns:a16="http://schemas.microsoft.com/office/drawing/2014/main" val="4224499181"/>
                    </a:ext>
                  </a:extLst>
                </a:gridCol>
                <a:gridCol w="4089172">
                  <a:extLst>
                    <a:ext uri="{9D8B030D-6E8A-4147-A177-3AD203B41FA5}">
                      <a16:colId xmlns:a16="http://schemas.microsoft.com/office/drawing/2014/main" val="3584171326"/>
                    </a:ext>
                  </a:extLst>
                </a:gridCol>
              </a:tblGrid>
              <a:tr h="447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pt-BR" sz="2400" kern="100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div</a:t>
                      </a: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Container genérico de bloco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9007212"/>
                  </a:ext>
                </a:extLst>
              </a:tr>
              <a:tr h="447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pt-BR" sz="2400" kern="100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span</a:t>
                      </a: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Container genérico em linha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22294"/>
                  </a:ext>
                </a:extLst>
              </a:tr>
              <a:tr h="447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&lt;header&gt;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Cabeçalho da página/seção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931569"/>
                  </a:ext>
                </a:extLst>
              </a:tr>
              <a:tr h="447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pt-BR" sz="2400" kern="100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nav</a:t>
                      </a: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Navegação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131663"/>
                  </a:ext>
                </a:extLst>
              </a:tr>
              <a:tr h="447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pt-BR" sz="2400" kern="100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main</a:t>
                      </a: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Conteúdo principal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050222"/>
                  </a:ext>
                </a:extLst>
              </a:tr>
              <a:tr h="447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pt-BR" sz="2400" kern="100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footer</a:t>
                      </a: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Rodapé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832213"/>
                  </a:ext>
                </a:extLst>
              </a:tr>
              <a:tr h="447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pt-BR" sz="2400" kern="100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section</a:t>
                      </a: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Seção de conteúdo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234456"/>
                  </a:ext>
                </a:extLst>
              </a:tr>
              <a:tr h="447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pt-BR" sz="2400" kern="100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article</a:t>
                      </a: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Artigo independente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923874"/>
                  </a:ext>
                </a:extLst>
              </a:tr>
              <a:tr h="447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pt-BR" sz="2400" kern="100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form</a:t>
                      </a: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Formulário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436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72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53E28-ACC5-6389-3CB2-21C23243D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110255B-FFAC-9EA8-2D67-FDD9C2D8A1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02DD505-0D2B-5B93-25F2-984829458F6A}"/>
              </a:ext>
            </a:extLst>
          </p:cNvPr>
          <p:cNvSpPr txBox="1"/>
          <p:nvPr/>
        </p:nvSpPr>
        <p:spPr>
          <a:xfrm>
            <a:off x="625209" y="856356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Estrutura de páginas Web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5022C32-BD1A-13BC-494D-8E22E06FB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5406CCF-8E36-CD84-7571-867494543161}"/>
              </a:ext>
            </a:extLst>
          </p:cNvPr>
          <p:cNvSpPr txBox="1"/>
          <p:nvPr/>
        </p:nvSpPr>
        <p:spPr>
          <a:xfrm>
            <a:off x="560326" y="1712712"/>
            <a:ext cx="95614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Tags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escrita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BD9B465-B742-E6CA-3A3F-379C397B6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873236"/>
              </p:ext>
            </p:extLst>
          </p:nvPr>
        </p:nvGraphicFramePr>
        <p:xfrm>
          <a:off x="589515" y="2419806"/>
          <a:ext cx="9261175" cy="3831343"/>
        </p:xfrm>
        <a:graphic>
          <a:graphicData uri="http://schemas.openxmlformats.org/drawingml/2006/table">
            <a:tbl>
              <a:tblPr firstRow="1" firstCol="1" bandRow="1"/>
              <a:tblGrid>
                <a:gridCol w="4786109">
                  <a:extLst>
                    <a:ext uri="{9D8B030D-6E8A-4147-A177-3AD203B41FA5}">
                      <a16:colId xmlns:a16="http://schemas.microsoft.com/office/drawing/2014/main" val="560352353"/>
                    </a:ext>
                  </a:extLst>
                </a:gridCol>
                <a:gridCol w="4475066">
                  <a:extLst>
                    <a:ext uri="{9D8B030D-6E8A-4147-A177-3AD203B41FA5}">
                      <a16:colId xmlns:a16="http://schemas.microsoft.com/office/drawing/2014/main" val="1289592349"/>
                    </a:ext>
                  </a:extLst>
                </a:gridCol>
              </a:tblGrid>
              <a:tr h="11863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&lt;h1&gt;–&lt;h6&gt;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Títulos e subtítulos (h1 = mais importante)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6689790"/>
                  </a:ext>
                </a:extLst>
              </a:tr>
              <a:tr h="2507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&lt;p&gt;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Parágrafo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558704"/>
                  </a:ext>
                </a:extLst>
              </a:tr>
              <a:tr h="2507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&lt;a&gt;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Link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2532440"/>
                  </a:ext>
                </a:extLst>
              </a:tr>
              <a:tr h="2507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&lt;img&gt;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Imagem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615404"/>
                  </a:ext>
                </a:extLst>
              </a:tr>
              <a:tr h="4846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&lt;ul&gt;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Lista não ordenada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41948"/>
                  </a:ext>
                </a:extLst>
              </a:tr>
              <a:tr h="4846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&lt;ol&gt;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Lista ordenada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847633"/>
                  </a:ext>
                </a:extLst>
              </a:tr>
              <a:tr h="4846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&lt;li&gt;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Item da lista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13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6091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6A4DB-0400-3063-5D6E-472613C59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9936BE0-C32C-9D37-DE6E-CB39597CDD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42D1FE4-ACAF-89B4-235F-864E0F2A6D30}"/>
              </a:ext>
            </a:extLst>
          </p:cNvPr>
          <p:cNvSpPr txBox="1"/>
          <p:nvPr/>
        </p:nvSpPr>
        <p:spPr>
          <a:xfrm>
            <a:off x="625209" y="856356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Estrutura de páginas Web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0D46B70-6A90-7C06-5B01-D4726543B3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4269BB7-A3BB-FF10-FFBB-974441F76DA7}"/>
              </a:ext>
            </a:extLst>
          </p:cNvPr>
          <p:cNvSpPr txBox="1"/>
          <p:nvPr/>
        </p:nvSpPr>
        <p:spPr>
          <a:xfrm>
            <a:off x="560326" y="1712712"/>
            <a:ext cx="9561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Tags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interação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774A5C5-3E67-95BD-5ADF-85F17F1DB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125128"/>
              </p:ext>
            </p:extLst>
          </p:nvPr>
        </p:nvGraphicFramePr>
        <p:xfrm>
          <a:off x="560326" y="2844148"/>
          <a:ext cx="9985972" cy="1716366"/>
        </p:xfrm>
        <a:graphic>
          <a:graphicData uri="http://schemas.openxmlformats.org/drawingml/2006/table">
            <a:tbl>
              <a:tblPr firstRow="1" firstCol="1" bandRow="1"/>
              <a:tblGrid>
                <a:gridCol w="3051018">
                  <a:extLst>
                    <a:ext uri="{9D8B030D-6E8A-4147-A177-3AD203B41FA5}">
                      <a16:colId xmlns:a16="http://schemas.microsoft.com/office/drawing/2014/main" val="461206568"/>
                    </a:ext>
                  </a:extLst>
                </a:gridCol>
                <a:gridCol w="6934954">
                  <a:extLst>
                    <a:ext uri="{9D8B030D-6E8A-4147-A177-3AD203B41FA5}">
                      <a16:colId xmlns:a16="http://schemas.microsoft.com/office/drawing/2014/main" val="258483697"/>
                    </a:ext>
                  </a:extLst>
                </a:gridCol>
              </a:tblGrid>
              <a:tr h="12134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8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&lt;input&gt;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8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Campo de entrada em formulário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618089"/>
                  </a:ext>
                </a:extLst>
              </a:tr>
              <a:tr h="5029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8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&lt;button&gt;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8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Botão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6274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069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5D696-D9CC-F99F-7569-D0F84F9B4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BE7F089-37EA-E643-FC58-44BC380909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053D0A4-EE62-8B70-0D89-76F446150184}"/>
              </a:ext>
            </a:extLst>
          </p:cNvPr>
          <p:cNvSpPr txBox="1"/>
          <p:nvPr/>
        </p:nvSpPr>
        <p:spPr>
          <a:xfrm>
            <a:off x="643316" y="27158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Estrutura de páginas Web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AB0A9DA-6C36-D924-3376-3DEE02F863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5B8EC3B-733C-845A-D295-59BA92E7DAA6}"/>
              </a:ext>
            </a:extLst>
          </p:cNvPr>
          <p:cNvSpPr txBox="1"/>
          <p:nvPr/>
        </p:nvSpPr>
        <p:spPr>
          <a:xfrm>
            <a:off x="552261" y="1041149"/>
            <a:ext cx="956951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Elementos Semânticos: &lt;header&gt; &lt;</a:t>
            </a:r>
            <a:r>
              <a:rPr lang="pt-BR" sz="3200" dirty="0" err="1">
                <a:solidFill>
                  <a:schemeClr val="bg1"/>
                </a:solidFill>
              </a:rPr>
              <a:t>footer</a:t>
            </a:r>
            <a:r>
              <a:rPr lang="pt-BR" sz="3200" dirty="0">
                <a:solidFill>
                  <a:schemeClr val="bg1"/>
                </a:solidFill>
              </a:rPr>
              <a:t>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Elementos genéricos: &lt;</a:t>
            </a:r>
            <a:r>
              <a:rPr lang="pt-BR" sz="3200" dirty="0" err="1">
                <a:solidFill>
                  <a:schemeClr val="bg1"/>
                </a:solidFill>
              </a:rPr>
              <a:t>div</a:t>
            </a:r>
            <a:r>
              <a:rPr lang="pt-BR" sz="3200" dirty="0">
                <a:solidFill>
                  <a:schemeClr val="bg1"/>
                </a:solidFill>
              </a:rPr>
              <a:t>&gt; &lt;</a:t>
            </a:r>
            <a:r>
              <a:rPr lang="pt-BR" sz="3200" dirty="0" err="1">
                <a:solidFill>
                  <a:schemeClr val="bg1"/>
                </a:solidFill>
              </a:rPr>
              <a:t>span</a:t>
            </a:r>
            <a:r>
              <a:rPr lang="pt-BR" sz="3200" dirty="0">
                <a:solidFill>
                  <a:schemeClr val="bg1"/>
                </a:solidFill>
              </a:rPr>
              <a:t>&gt;</a:t>
            </a:r>
          </a:p>
          <a:p>
            <a:endParaRPr lang="pt-BR" sz="3200" dirty="0">
              <a:solidFill>
                <a:schemeClr val="bg1"/>
              </a:solidFill>
            </a:endParaRPr>
          </a:p>
          <a:p>
            <a:r>
              <a:rPr lang="pt-BR" sz="3200" dirty="0">
                <a:solidFill>
                  <a:schemeClr val="bg1"/>
                </a:solidFill>
              </a:rPr>
              <a:t>Por que isso é importante?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Ajuda na organização do layout e na manutenção do código.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Melhora a acessibilidade para leitores de tela, que entendem melhor a estrutura ao encontrar elementos semânticos.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Facilita a aplicação de estilos CSS e de scripts </a:t>
            </a:r>
            <a:r>
              <a:rPr lang="pt-BR" sz="3200" dirty="0" err="1">
                <a:solidFill>
                  <a:schemeClr val="bg1"/>
                </a:solidFill>
              </a:rPr>
              <a:t>JavaScript</a:t>
            </a:r>
            <a:r>
              <a:rPr lang="pt-BR" sz="3200" dirty="0">
                <a:solidFill>
                  <a:schemeClr val="bg1"/>
                </a:solidFill>
              </a:rPr>
              <a:t>. 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322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4ECEE-A050-B871-53AE-714A1B2BF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230BA3B-8FEB-A85B-5E08-C4F2A9F2D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Aninhamento</a:t>
            </a:r>
          </a:p>
        </p:txBody>
      </p:sp>
      <p:sp>
        <p:nvSpPr>
          <p:cNvPr id="6" name="Rectangle: Rounded Corners 94">
            <a:extLst>
              <a:ext uri="{FF2B5EF4-FFF2-40B4-BE49-F238E27FC236}">
                <a16:creationId xmlns:a16="http://schemas.microsoft.com/office/drawing/2014/main" id="{99DF8358-44A8-0B2B-CB45-723884CEC279}"/>
              </a:ext>
            </a:extLst>
          </p:cNvPr>
          <p:cNvSpPr/>
          <p:nvPr/>
        </p:nvSpPr>
        <p:spPr>
          <a:xfrm>
            <a:off x="6233372" y="1846136"/>
            <a:ext cx="543560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Ela continua na mesma linha de onde foi chamada: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Elementos em linha só podem conter outras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tags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em linha.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Só a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tag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&lt;a&gt; que pode conter uma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tag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em bloco dentro (para fazer aquele pedaço todo ser um link.)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Exemplo: &lt;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strong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&lt;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img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&lt;a&gt; &lt;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etc.</a:t>
            </a:r>
          </a:p>
        </p:txBody>
      </p:sp>
      <p:sp>
        <p:nvSpPr>
          <p:cNvPr id="7" name="Rectangle: Top Corners Rounded 96">
            <a:extLst>
              <a:ext uri="{FF2B5EF4-FFF2-40B4-BE49-F238E27FC236}">
                <a16:creationId xmlns:a16="http://schemas.microsoft.com/office/drawing/2014/main" id="{D38FDBBE-981F-0839-E194-A308EAE9830E}"/>
              </a:ext>
            </a:extLst>
          </p:cNvPr>
          <p:cNvSpPr/>
          <p:nvPr/>
        </p:nvSpPr>
        <p:spPr>
          <a:xfrm>
            <a:off x="6240463" y="1754966"/>
            <a:ext cx="543560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</a:rPr>
              <a:t>Em linha:</a:t>
            </a:r>
          </a:p>
        </p:txBody>
      </p:sp>
      <p:sp>
        <p:nvSpPr>
          <p:cNvPr id="8" name="Rectangle: Rounded Corners 94">
            <a:extLst>
              <a:ext uri="{FF2B5EF4-FFF2-40B4-BE49-F238E27FC236}">
                <a16:creationId xmlns:a16="http://schemas.microsoft.com/office/drawing/2014/main" id="{1A675B05-1294-5EB6-63A0-0417B871622C}"/>
              </a:ext>
            </a:extLst>
          </p:cNvPr>
          <p:cNvSpPr/>
          <p:nvPr/>
        </p:nvSpPr>
        <p:spPr>
          <a:xfrm>
            <a:off x="901768" y="1945724"/>
            <a:ext cx="504977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Top Corners Rounded 96">
            <a:extLst>
              <a:ext uri="{FF2B5EF4-FFF2-40B4-BE49-F238E27FC236}">
                <a16:creationId xmlns:a16="http://schemas.microsoft.com/office/drawing/2014/main" id="{3DD7FA54-8375-65AF-022A-E7AA76A18900}"/>
              </a:ext>
            </a:extLst>
          </p:cNvPr>
          <p:cNvSpPr/>
          <p:nvPr/>
        </p:nvSpPr>
        <p:spPr>
          <a:xfrm>
            <a:off x="901768" y="1754966"/>
            <a:ext cx="504977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sz="2800" b="1" dirty="0"/>
              <a:t>Bloco:</a:t>
            </a: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D7018F2-C30F-FB4D-DF00-AF152B3B9D10}"/>
              </a:ext>
            </a:extLst>
          </p:cNvPr>
          <p:cNvSpPr txBox="1"/>
          <p:nvPr/>
        </p:nvSpPr>
        <p:spPr>
          <a:xfrm>
            <a:off x="1201826" y="2693663"/>
            <a:ext cx="457826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Vai ocupar todo o espaço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horizontal disponível de onde ela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está;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As </a:t>
            </a:r>
            <a:r>
              <a:rPr lang="pt-BR" sz="2000" dirty="0" err="1"/>
              <a:t>tags</a:t>
            </a:r>
            <a:r>
              <a:rPr lang="pt-BR" sz="2000" dirty="0"/>
              <a:t> em bloco podem conter 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 err="1"/>
              <a:t>tags</a:t>
            </a:r>
            <a:r>
              <a:rPr lang="pt-BR" sz="2000" dirty="0"/>
              <a:t> em linha;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&lt;p&gt; Oi &lt;</a:t>
            </a:r>
            <a:r>
              <a:rPr lang="pt-BR" sz="2000" dirty="0" err="1"/>
              <a:t>strong</a:t>
            </a:r>
            <a:r>
              <a:rPr lang="pt-BR" sz="2000" dirty="0"/>
              <a:t>&gt; Tudo bem?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&lt;/</a:t>
            </a:r>
            <a:r>
              <a:rPr lang="pt-BR" sz="2000" dirty="0" err="1"/>
              <a:t>strong</a:t>
            </a:r>
            <a:r>
              <a:rPr lang="pt-BR" sz="2000" dirty="0"/>
              <a:t>&gt; com você? &lt;/p&gt;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Exemplo: &lt;h1&gt;, &lt;p&gt;, &lt;</a:t>
            </a:r>
            <a:r>
              <a:rPr lang="pt-BR" sz="2000" dirty="0" err="1"/>
              <a:t>div</a:t>
            </a:r>
            <a:r>
              <a:rPr lang="pt-BR" sz="2000" dirty="0"/>
              <a:t>&gt;, &lt;</a:t>
            </a:r>
            <a:r>
              <a:rPr lang="pt-BR" sz="2000" dirty="0" err="1"/>
              <a:t>ul</a:t>
            </a:r>
            <a:r>
              <a:rPr lang="pt-BR" sz="2000" dirty="0"/>
              <a:t>&gt;, etc.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0A100BF8-6322-6050-A3A6-A428E92C1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4818" y="4026288"/>
            <a:ext cx="5049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880688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3AD08-1F57-7F45-EF5F-548F45752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AC2D814-D453-5FAF-1C84-C90DADB53B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53E7D97-C844-2F2F-AF0B-92926FF935BB}"/>
              </a:ext>
            </a:extLst>
          </p:cNvPr>
          <p:cNvSpPr txBox="1"/>
          <p:nvPr/>
        </p:nvSpPr>
        <p:spPr>
          <a:xfrm>
            <a:off x="625209" y="856356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entender!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27DC1B9-CF5A-980E-47B1-B6F563DDCA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4C4E577-C432-3D74-2560-93C8A79B0617}"/>
              </a:ext>
            </a:extLst>
          </p:cNvPr>
          <p:cNvSpPr txBox="1"/>
          <p:nvPr/>
        </p:nvSpPr>
        <p:spPr>
          <a:xfrm>
            <a:off x="560326" y="1712712"/>
            <a:ext cx="956144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Criar uma Página Semântica Completa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Criar uma estrutura HTML5 utilizando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tags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semânticas corretamente (&lt;header&gt;, &lt;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&gt;, &lt;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&gt;, &lt;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article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&gt;, &lt;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aside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&gt;, &lt;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footer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&gt;).</a:t>
            </a:r>
          </a:p>
        </p:txBody>
      </p:sp>
    </p:spTree>
    <p:extLst>
      <p:ext uri="{BB962C8B-B14F-4D97-AF65-F5344CB8AC3E}">
        <p14:creationId xmlns:p14="http://schemas.microsoft.com/office/powerpoint/2010/main" val="4119238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5342065" y="259462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Framework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65F3736-FAE2-E92E-54CA-6B61F409F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03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F74E4-39D0-A3F3-1139-52B469198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0992EA1-DD5D-16AD-9FAB-DAA1FD368C31}"/>
              </a:ext>
            </a:extLst>
          </p:cNvPr>
          <p:cNvSpPr/>
          <p:nvPr/>
        </p:nvSpPr>
        <p:spPr>
          <a:xfrm>
            <a:off x="8065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2E3AE9C-A8D3-5B0B-BF9C-E7883CF70798}"/>
              </a:ext>
            </a:extLst>
          </p:cNvPr>
          <p:cNvSpPr txBox="1"/>
          <p:nvPr/>
        </p:nvSpPr>
        <p:spPr>
          <a:xfrm>
            <a:off x="326444" y="28881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753BF32-BDE9-AF4B-3FD7-7BCB0D7C1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5FA3BDA-CF58-FC3A-F270-8B3DE57DCB7C}"/>
              </a:ext>
            </a:extLst>
          </p:cNvPr>
          <p:cNvSpPr txBox="1"/>
          <p:nvPr/>
        </p:nvSpPr>
        <p:spPr>
          <a:xfrm>
            <a:off x="560326" y="1712712"/>
            <a:ext cx="95614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/>
              <a:t>Exercício 1: Alinhar um título e um parágrafo ao centro</a:t>
            </a:r>
          </a:p>
          <a:p>
            <a:pPr>
              <a:buNone/>
            </a:pPr>
            <a:r>
              <a:rPr lang="pt-BR" sz="3200" b="1" dirty="0"/>
              <a:t>Objetivo:</a:t>
            </a:r>
          </a:p>
          <a:p>
            <a:r>
              <a:rPr lang="pt-BR" sz="3200" dirty="0"/>
              <a:t>Criar um título e um parágrafo centralizados na tela, com espaçamento.</a:t>
            </a:r>
          </a:p>
        </p:txBody>
      </p:sp>
    </p:spTree>
    <p:extLst>
      <p:ext uri="{BB962C8B-B14F-4D97-AF65-F5344CB8AC3E}">
        <p14:creationId xmlns:p14="http://schemas.microsoft.com/office/powerpoint/2010/main" val="3025916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CC9B4-6FA9-A936-F745-68AB2C29F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DE24008-D51B-63BB-53B0-2A82A33FF868}"/>
              </a:ext>
            </a:extLst>
          </p:cNvPr>
          <p:cNvSpPr/>
          <p:nvPr/>
        </p:nvSpPr>
        <p:spPr>
          <a:xfrm>
            <a:off x="8065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B5E191E-823E-1D73-1536-45CD69133FF1}"/>
              </a:ext>
            </a:extLst>
          </p:cNvPr>
          <p:cNvSpPr txBox="1"/>
          <p:nvPr/>
        </p:nvSpPr>
        <p:spPr>
          <a:xfrm>
            <a:off x="326444" y="28881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4567002-AC7B-433D-44A4-211B6D7CC7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892757A-08FE-9EB2-CD25-B27F3642B68F}"/>
              </a:ext>
            </a:extLst>
          </p:cNvPr>
          <p:cNvSpPr txBox="1"/>
          <p:nvPr/>
        </p:nvSpPr>
        <p:spPr>
          <a:xfrm>
            <a:off x="560326" y="1712712"/>
            <a:ext cx="95614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/>
              <a:t>Exercício 2: Criar um botão estilizado</a:t>
            </a:r>
          </a:p>
          <a:p>
            <a:pPr>
              <a:buNone/>
            </a:pPr>
            <a:r>
              <a:rPr lang="pt-BR" sz="3200" b="1" dirty="0"/>
              <a:t>Objetivo:</a:t>
            </a:r>
          </a:p>
          <a:p>
            <a:r>
              <a:rPr lang="pt-BR" sz="3200" dirty="0"/>
              <a:t>Adicionar um botão azul (primário) com um texto qualquer.</a:t>
            </a:r>
          </a:p>
        </p:txBody>
      </p:sp>
    </p:spTree>
    <p:extLst>
      <p:ext uri="{BB962C8B-B14F-4D97-AF65-F5344CB8AC3E}">
        <p14:creationId xmlns:p14="http://schemas.microsoft.com/office/powerpoint/2010/main" val="750346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0D5AA-84AE-0EC7-E265-C64F67F5F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49920EF-C2CA-13EA-7896-9BB97A4CD0C0}"/>
              </a:ext>
            </a:extLst>
          </p:cNvPr>
          <p:cNvSpPr/>
          <p:nvPr/>
        </p:nvSpPr>
        <p:spPr>
          <a:xfrm>
            <a:off x="8065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61B3C29-4D38-35B4-1ED6-3115FC94CAD7}"/>
              </a:ext>
            </a:extLst>
          </p:cNvPr>
          <p:cNvSpPr txBox="1"/>
          <p:nvPr/>
        </p:nvSpPr>
        <p:spPr>
          <a:xfrm>
            <a:off x="326444" y="28881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10CFD87-8B75-43F1-8A7D-448E6F2D8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DCE1CB3-4D7A-8483-06FA-D5F9BB3DC717}"/>
              </a:ext>
            </a:extLst>
          </p:cNvPr>
          <p:cNvSpPr txBox="1"/>
          <p:nvPr/>
        </p:nvSpPr>
        <p:spPr>
          <a:xfrm>
            <a:off x="560326" y="1712712"/>
            <a:ext cx="95614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/>
              <a:t>Exercício 3: Criar um formulário básico</a:t>
            </a:r>
          </a:p>
          <a:p>
            <a:pPr>
              <a:buNone/>
            </a:pPr>
            <a:r>
              <a:rPr lang="pt-BR" sz="3200" b="1" dirty="0"/>
              <a:t>Objetivo:</a:t>
            </a:r>
          </a:p>
          <a:p>
            <a:r>
              <a:rPr lang="pt-BR" sz="3200" dirty="0"/>
              <a:t>Montar um formulário com campos de nome, e-mail e botão de envio.</a:t>
            </a:r>
          </a:p>
        </p:txBody>
      </p:sp>
    </p:spTree>
    <p:extLst>
      <p:ext uri="{BB962C8B-B14F-4D97-AF65-F5344CB8AC3E}">
        <p14:creationId xmlns:p14="http://schemas.microsoft.com/office/powerpoint/2010/main" val="2973639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5E2DF-4037-FEB7-C887-2028E5195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5B933C0-B2B5-72FC-F062-8CBDBD19EEC1}"/>
              </a:ext>
            </a:extLst>
          </p:cNvPr>
          <p:cNvSpPr/>
          <p:nvPr/>
        </p:nvSpPr>
        <p:spPr>
          <a:xfrm>
            <a:off x="8065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F79C419-EFD4-2E6F-3BCD-52EE8B866C90}"/>
              </a:ext>
            </a:extLst>
          </p:cNvPr>
          <p:cNvSpPr txBox="1"/>
          <p:nvPr/>
        </p:nvSpPr>
        <p:spPr>
          <a:xfrm>
            <a:off x="326444" y="28881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31FF115-474B-661D-4050-C6E1ED818F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009AEF7-D801-E097-8ECB-192DF850458B}"/>
              </a:ext>
            </a:extLst>
          </p:cNvPr>
          <p:cNvSpPr txBox="1"/>
          <p:nvPr/>
        </p:nvSpPr>
        <p:spPr>
          <a:xfrm>
            <a:off x="560326" y="1712712"/>
            <a:ext cx="95614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/>
              <a:t>Exercício 4: Criar uma </a:t>
            </a:r>
            <a:r>
              <a:rPr lang="pt-BR" sz="3200" b="1" dirty="0" err="1"/>
              <a:t>Navbar</a:t>
            </a:r>
            <a:r>
              <a:rPr lang="pt-BR" sz="3200" b="1" dirty="0"/>
              <a:t> (barra de navegação)</a:t>
            </a:r>
          </a:p>
          <a:p>
            <a:pPr>
              <a:buNone/>
            </a:pPr>
            <a:r>
              <a:rPr lang="pt-BR" sz="3200" b="1" dirty="0"/>
              <a:t>Objetivo:</a:t>
            </a:r>
          </a:p>
          <a:p>
            <a:r>
              <a:rPr lang="pt-BR" sz="3200" dirty="0"/>
              <a:t>Adicionar uma </a:t>
            </a:r>
            <a:r>
              <a:rPr lang="pt-BR" sz="3200" dirty="0" err="1"/>
              <a:t>navbar</a:t>
            </a:r>
            <a:r>
              <a:rPr lang="pt-BR" sz="3200" dirty="0"/>
              <a:t> simples com o nome do site.</a:t>
            </a:r>
          </a:p>
        </p:txBody>
      </p:sp>
    </p:spTree>
    <p:extLst>
      <p:ext uri="{BB962C8B-B14F-4D97-AF65-F5344CB8AC3E}">
        <p14:creationId xmlns:p14="http://schemas.microsoft.com/office/powerpoint/2010/main" val="432208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C63A-1271-2401-9C8A-04A6AFE2E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3DD31BA-174E-C84B-1B74-76F7ECB0D317}"/>
              </a:ext>
            </a:extLst>
          </p:cNvPr>
          <p:cNvSpPr/>
          <p:nvPr/>
        </p:nvSpPr>
        <p:spPr>
          <a:xfrm>
            <a:off x="8065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E5328E7-52C3-BEC6-EBFB-7E159F55389D}"/>
              </a:ext>
            </a:extLst>
          </p:cNvPr>
          <p:cNvSpPr txBox="1"/>
          <p:nvPr/>
        </p:nvSpPr>
        <p:spPr>
          <a:xfrm>
            <a:off x="326444" y="28881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B946998-A5D6-BAF0-BB5D-514DEC0947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DA809F6-1B7F-11EA-BC44-3607A0685E8A}"/>
              </a:ext>
            </a:extLst>
          </p:cNvPr>
          <p:cNvSpPr txBox="1"/>
          <p:nvPr/>
        </p:nvSpPr>
        <p:spPr>
          <a:xfrm>
            <a:off x="560326" y="1712712"/>
            <a:ext cx="95614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/>
              <a:t>Exercício 5: Criar uma grade (grid) com 2 colunas lado a lado</a:t>
            </a:r>
          </a:p>
          <a:p>
            <a:pPr>
              <a:buNone/>
            </a:pPr>
            <a:r>
              <a:rPr lang="pt-BR" sz="3200" b="1" dirty="0"/>
              <a:t>Objetivo:</a:t>
            </a:r>
          </a:p>
          <a:p>
            <a:r>
              <a:rPr lang="pt-BR" sz="3200" dirty="0"/>
              <a:t>Mostrar duas caixas lado a lado em uma linha.</a:t>
            </a:r>
          </a:p>
        </p:txBody>
      </p:sp>
    </p:spTree>
    <p:extLst>
      <p:ext uri="{BB962C8B-B14F-4D97-AF65-F5344CB8AC3E}">
        <p14:creationId xmlns:p14="http://schemas.microsoft.com/office/powerpoint/2010/main" val="4165426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6CBB5-10F7-5F6C-6A5E-D82962E1F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F229CD2-BC57-1099-BF78-B864A740624A}"/>
              </a:ext>
            </a:extLst>
          </p:cNvPr>
          <p:cNvSpPr/>
          <p:nvPr/>
        </p:nvSpPr>
        <p:spPr>
          <a:xfrm>
            <a:off x="8065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988A19D-B41A-4831-1F3A-44EFC7245663}"/>
              </a:ext>
            </a:extLst>
          </p:cNvPr>
          <p:cNvSpPr txBox="1"/>
          <p:nvPr/>
        </p:nvSpPr>
        <p:spPr>
          <a:xfrm>
            <a:off x="326444" y="28881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4975A83-EA9F-B578-58E0-8103BABD8B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BA38360-FC31-A122-BBCB-65EC86591AB3}"/>
              </a:ext>
            </a:extLst>
          </p:cNvPr>
          <p:cNvSpPr txBox="1"/>
          <p:nvPr/>
        </p:nvSpPr>
        <p:spPr>
          <a:xfrm>
            <a:off x="560326" y="1712712"/>
            <a:ext cx="95614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/>
              <a:t>Exercício 6: Criar um alerta de aviso</a:t>
            </a:r>
          </a:p>
          <a:p>
            <a:pPr>
              <a:buNone/>
            </a:pPr>
            <a:r>
              <a:rPr lang="pt-BR" sz="3200" b="1" dirty="0"/>
              <a:t>Objetivo:</a:t>
            </a:r>
          </a:p>
          <a:p>
            <a:r>
              <a:rPr lang="pt-BR" sz="3200" dirty="0"/>
              <a:t>Exibir uma caixa de aviso (alerta) com uma mensagem de sucesso.</a:t>
            </a:r>
          </a:p>
        </p:txBody>
      </p:sp>
    </p:spTree>
    <p:extLst>
      <p:ext uri="{BB962C8B-B14F-4D97-AF65-F5344CB8AC3E}">
        <p14:creationId xmlns:p14="http://schemas.microsoft.com/office/powerpoint/2010/main" val="1419692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92EF7-EA05-87F7-1F0B-A8916E341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F8B7AD5-4AC5-F8A3-CB27-E1D2055848DE}"/>
              </a:ext>
            </a:extLst>
          </p:cNvPr>
          <p:cNvSpPr/>
          <p:nvPr/>
        </p:nvSpPr>
        <p:spPr>
          <a:xfrm>
            <a:off x="8065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D4DEB94-759A-0A62-956B-418F2771C0C5}"/>
              </a:ext>
            </a:extLst>
          </p:cNvPr>
          <p:cNvSpPr txBox="1"/>
          <p:nvPr/>
        </p:nvSpPr>
        <p:spPr>
          <a:xfrm>
            <a:off x="326444" y="28881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3759AA0-3BAC-28A8-202B-01EC9C2A76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2E8C746-10F2-9528-1F53-597580888839}"/>
              </a:ext>
            </a:extLst>
          </p:cNvPr>
          <p:cNvSpPr txBox="1"/>
          <p:nvPr/>
        </p:nvSpPr>
        <p:spPr>
          <a:xfrm>
            <a:off x="560326" y="1712712"/>
            <a:ext cx="95614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/>
              <a:t>Exercício 7: Criar um card com imagem e texto</a:t>
            </a:r>
          </a:p>
          <a:p>
            <a:pPr>
              <a:buNone/>
            </a:pPr>
            <a:r>
              <a:rPr lang="pt-BR" sz="3200" b="1" dirty="0"/>
              <a:t>Objetivo:</a:t>
            </a:r>
          </a:p>
          <a:p>
            <a:r>
              <a:rPr lang="pt-BR" sz="3200" dirty="0"/>
              <a:t>Exibir um cartão com imagem no topo, título e parágrafo.</a:t>
            </a:r>
          </a:p>
        </p:txBody>
      </p:sp>
    </p:spTree>
    <p:extLst>
      <p:ext uri="{BB962C8B-B14F-4D97-AF65-F5344CB8AC3E}">
        <p14:creationId xmlns:p14="http://schemas.microsoft.com/office/powerpoint/2010/main" val="1159150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BED4-16B0-9E8D-C409-9BE10EC3F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C0D0359-5F3D-2197-E9A5-1F48722ACAF4}"/>
              </a:ext>
            </a:extLst>
          </p:cNvPr>
          <p:cNvSpPr/>
          <p:nvPr/>
        </p:nvSpPr>
        <p:spPr>
          <a:xfrm>
            <a:off x="8065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EFBAFB2-4893-1D35-61A9-3C1FC86F3488}"/>
              </a:ext>
            </a:extLst>
          </p:cNvPr>
          <p:cNvSpPr txBox="1"/>
          <p:nvPr/>
        </p:nvSpPr>
        <p:spPr>
          <a:xfrm>
            <a:off x="326444" y="28881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570604F-E867-D786-8668-EB3470EF2C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FFC4B34-79E3-9BF1-A899-3B39C8374950}"/>
              </a:ext>
            </a:extLst>
          </p:cNvPr>
          <p:cNvSpPr txBox="1"/>
          <p:nvPr/>
        </p:nvSpPr>
        <p:spPr>
          <a:xfrm>
            <a:off x="560326" y="1712712"/>
            <a:ext cx="95614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/>
              <a:t>Exercício 8: Criar uma tabela estilizada</a:t>
            </a:r>
          </a:p>
          <a:p>
            <a:pPr>
              <a:buNone/>
            </a:pPr>
            <a:r>
              <a:rPr lang="pt-BR" sz="3200" b="1" dirty="0"/>
              <a:t>Objetivo:</a:t>
            </a:r>
          </a:p>
          <a:p>
            <a:r>
              <a:rPr lang="pt-BR" sz="3200" dirty="0"/>
              <a:t>Exibir uma tabela com nomes e idades.</a:t>
            </a:r>
          </a:p>
        </p:txBody>
      </p:sp>
    </p:spTree>
    <p:extLst>
      <p:ext uri="{BB962C8B-B14F-4D97-AF65-F5344CB8AC3E}">
        <p14:creationId xmlns:p14="http://schemas.microsoft.com/office/powerpoint/2010/main" val="1020526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E13F9-FE41-AFDD-4673-0E259A4A8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01DFD20-FABF-10A6-9D05-641E73D38334}"/>
              </a:ext>
            </a:extLst>
          </p:cNvPr>
          <p:cNvSpPr/>
          <p:nvPr/>
        </p:nvSpPr>
        <p:spPr>
          <a:xfrm>
            <a:off x="8065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BF6B5E3-D89A-72E5-5C6D-DC28A6FAD6D2}"/>
              </a:ext>
            </a:extLst>
          </p:cNvPr>
          <p:cNvSpPr txBox="1"/>
          <p:nvPr/>
        </p:nvSpPr>
        <p:spPr>
          <a:xfrm>
            <a:off x="326444" y="28881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FC25DE5-4B33-F855-AE3A-A489EFAC1C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F649FF6-5DE1-FED4-D330-B3525D059433}"/>
              </a:ext>
            </a:extLst>
          </p:cNvPr>
          <p:cNvSpPr txBox="1"/>
          <p:nvPr/>
        </p:nvSpPr>
        <p:spPr>
          <a:xfrm>
            <a:off x="560326" y="1712712"/>
            <a:ext cx="95614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/>
              <a:t>Exercício 9: Criar um </a:t>
            </a:r>
            <a:r>
              <a:rPr lang="pt-BR" sz="3200" b="1" dirty="0" err="1"/>
              <a:t>spinner</a:t>
            </a:r>
            <a:r>
              <a:rPr lang="pt-BR" sz="3200" b="1" dirty="0"/>
              <a:t> (carregando)</a:t>
            </a:r>
          </a:p>
          <a:p>
            <a:pPr>
              <a:buNone/>
            </a:pPr>
            <a:r>
              <a:rPr lang="pt-BR" sz="3200" b="1" dirty="0"/>
              <a:t>Objetivo:</a:t>
            </a:r>
          </a:p>
          <a:p>
            <a:r>
              <a:rPr lang="pt-BR" sz="3200" dirty="0"/>
              <a:t>Mostrar um indicador de carregamento (</a:t>
            </a:r>
            <a:r>
              <a:rPr lang="pt-BR" sz="3200" dirty="0" err="1"/>
              <a:t>spinner</a:t>
            </a:r>
            <a:r>
              <a:rPr lang="pt-BR" sz="32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081179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3E30D-6C62-44D0-6032-DF4E7A3A0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833F23D-4686-B30F-2E7F-4BBDC35095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E8D8F92-DEAD-5FD8-0565-EE1E6C68E6C3}"/>
              </a:ext>
            </a:extLst>
          </p:cNvPr>
          <p:cNvSpPr txBox="1"/>
          <p:nvPr/>
        </p:nvSpPr>
        <p:spPr>
          <a:xfrm>
            <a:off x="461727" y="299055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1!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39238C2-E00A-682D-DDAE-EDF871E7B3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FD05E73-EF9C-D762-D8CF-CFA369103E14}"/>
              </a:ext>
            </a:extLst>
          </p:cNvPr>
          <p:cNvSpPr txBox="1"/>
          <p:nvPr/>
        </p:nvSpPr>
        <p:spPr>
          <a:xfrm>
            <a:off x="461727" y="1285592"/>
            <a:ext cx="966004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Formulário Complexo com Validação</a:t>
            </a:r>
          </a:p>
          <a:p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Criar um formulário de cadastro com diversos tipos de entrada e validações nativas do HTML5.</a:t>
            </a:r>
          </a:p>
          <a:p>
            <a:endParaRPr lang="pt-BR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Requisitos:</a:t>
            </a:r>
          </a:p>
          <a:p>
            <a:endParaRPr lang="pt-BR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Campos obrigatórios: nome completo, e-mail, senha (mín. 8 caracteres), confirmação de senha.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Campo de seleção de país (usando &lt;</a:t>
            </a:r>
            <a:r>
              <a:rPr lang="pt-BR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</a:t>
            </a:r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Campos de interesse com &lt;input </a:t>
            </a:r>
            <a:r>
              <a:rPr lang="pt-BR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type</a:t>
            </a:r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</a:t>
            </a:r>
            <a:r>
              <a:rPr lang="pt-BR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checkbox</a:t>
            </a:r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Upload de imagem de perfil (&lt;input </a:t>
            </a:r>
            <a:r>
              <a:rPr lang="pt-BR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type</a:t>
            </a:r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="file"&gt;)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Área para comentários (&lt;</a:t>
            </a:r>
            <a:r>
              <a:rPr lang="pt-BR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textarea</a:t>
            </a:r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Botões de reset e </a:t>
            </a:r>
            <a:r>
              <a:rPr lang="pt-BR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submit</a:t>
            </a:r>
            <a:endParaRPr lang="pt-BR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232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9575B-0BC2-11F1-95DD-6031F86DD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0ED0BB6-8008-6B7E-DA1E-0A1872516C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CCB5E83-DB45-A23B-8083-9D7CDE9368B4}"/>
              </a:ext>
            </a:extLst>
          </p:cNvPr>
          <p:cNvSpPr txBox="1"/>
          <p:nvPr/>
        </p:nvSpPr>
        <p:spPr>
          <a:xfrm>
            <a:off x="625209" y="856356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é um framework?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3CE2E0F-DC49-5F92-7D8A-C559F1A002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8CDCF56-5A5E-7ECC-F71C-7D896BC615D2}"/>
              </a:ext>
            </a:extLst>
          </p:cNvPr>
          <p:cNvSpPr txBox="1"/>
          <p:nvPr/>
        </p:nvSpPr>
        <p:spPr>
          <a:xfrm>
            <a:off x="560326" y="1712712"/>
            <a:ext cx="95614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 framework é um conjunto estruturado de bibliotecas, ferramentas e convenções que fornece uma base reutilizável para o desenvolvimento de software.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 framework é uma estrutura pronta que ajuda o desenvolvedor a criar aplicações mais rapidamente e com menos erros, seguindo boas práticas já testadas.</a:t>
            </a:r>
          </a:p>
        </p:txBody>
      </p:sp>
    </p:spTree>
    <p:extLst>
      <p:ext uri="{BB962C8B-B14F-4D97-AF65-F5344CB8AC3E}">
        <p14:creationId xmlns:p14="http://schemas.microsoft.com/office/powerpoint/2010/main" val="1298619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67BB4-19A5-8DCD-1F34-4F17B7546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915A7A2-FBA7-4829-1CF1-09A8E483836B}"/>
              </a:ext>
            </a:extLst>
          </p:cNvPr>
          <p:cNvSpPr/>
          <p:nvPr/>
        </p:nvSpPr>
        <p:spPr>
          <a:xfrm>
            <a:off x="8065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3920F10-8210-889D-3C53-5C1889A162C5}"/>
              </a:ext>
            </a:extLst>
          </p:cNvPr>
          <p:cNvSpPr txBox="1"/>
          <p:nvPr/>
        </p:nvSpPr>
        <p:spPr>
          <a:xfrm>
            <a:off x="326444" y="28881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2!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0B2B93B-01F0-CC31-BFF0-6048A7C9F4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C3F5897-CA82-20EB-3A62-7312AC4124A7}"/>
              </a:ext>
            </a:extLst>
          </p:cNvPr>
          <p:cNvSpPr txBox="1"/>
          <p:nvPr/>
        </p:nvSpPr>
        <p:spPr>
          <a:xfrm>
            <a:off x="452673" y="1162397"/>
            <a:ext cx="966910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Página com Multimídia Integrada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Incorporar vídeo e áudio de forma semântica e responsiva.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Desafios: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Adicionar um &lt;</a:t>
            </a:r>
            <a:r>
              <a:rPr lang="pt-BR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video</a:t>
            </a: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com controles e texto alternativo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Adicionar um &lt;</a:t>
            </a:r>
            <a:r>
              <a:rPr lang="pt-BR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audio</a:t>
            </a: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que toca um podcast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uma &lt;figure&gt; com uma imagem e &lt;</a:t>
            </a:r>
            <a:r>
              <a:rPr lang="pt-BR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figcaption</a:t>
            </a: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Usar &lt;iframe&gt; para embutir um mapa do Google Maps</a:t>
            </a:r>
          </a:p>
        </p:txBody>
      </p:sp>
    </p:spTree>
    <p:extLst>
      <p:ext uri="{BB962C8B-B14F-4D97-AF65-F5344CB8AC3E}">
        <p14:creationId xmlns:p14="http://schemas.microsoft.com/office/powerpoint/2010/main" val="3702462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60585-A290-C4DF-82E7-BA3C17171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80FF416-F953-C311-A71A-E7C380949B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923C4EB-8DAA-1025-D718-F219721F7EFE}"/>
              </a:ext>
            </a:extLst>
          </p:cNvPr>
          <p:cNvSpPr txBox="1"/>
          <p:nvPr/>
        </p:nvSpPr>
        <p:spPr>
          <a:xfrm>
            <a:off x="326444" y="388399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entender 2!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7E10E91-7BF6-C86A-F437-20291B97E0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3F3D1DDC-69F6-261D-ADBE-010BE691C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444" y="1711406"/>
            <a:ext cx="12264947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Tabela Completa com estrutura complexa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Objetivo: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Criar uma tabela com uso correto de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&lt;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thead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&gt;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&lt;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tbody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&gt;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&lt;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tfoot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&gt;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e células combinadas (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rowspan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colspan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).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Situação: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Você deve criar uma tabela de horários de aulas.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Extras: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Usar escopo (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scope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="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col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"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e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scope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="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row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"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Adicionar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caption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descritivo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Simular uma legenda para a tabela usando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&lt;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summary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&gt;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ou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&lt;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details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&gt;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404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7F31B-A80C-B4A0-6FB4-C0845721A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A8FAE6B-BB1A-1BBC-0373-38ADFAA2E173}"/>
              </a:ext>
            </a:extLst>
          </p:cNvPr>
          <p:cNvSpPr/>
          <p:nvPr/>
        </p:nvSpPr>
        <p:spPr>
          <a:xfrm>
            <a:off x="8065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21B5F5C-213A-0F55-5232-AAD4AA1D142B}"/>
              </a:ext>
            </a:extLst>
          </p:cNvPr>
          <p:cNvSpPr txBox="1"/>
          <p:nvPr/>
        </p:nvSpPr>
        <p:spPr>
          <a:xfrm>
            <a:off x="326444" y="28881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00B5B00-D6F8-54CC-00FE-CAA41379FB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F6C9D09C-8C4A-5358-B0B8-AD9246CF7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444" y="1582340"/>
            <a:ext cx="12530951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Criação de Páginas com Links Internos e Ancoragens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Objetivo: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Criar uma página longa com navegação interna (âncoras).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Tarefas: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Criar uma tabela de conteúdos no topo (sumário com links)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Cada seção da página deve ter um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id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correspondente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Usar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&lt;a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href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="#id-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secao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"&gt;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para navegação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Incluir um botão de "voltar ao topo" ao final de cada seção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234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376ED-EEAC-33CC-9231-DC4895966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B4B0AFB-EB15-E7AF-EB67-B3AD59580066}"/>
              </a:ext>
            </a:extLst>
          </p:cNvPr>
          <p:cNvSpPr/>
          <p:nvPr/>
        </p:nvSpPr>
        <p:spPr>
          <a:xfrm>
            <a:off x="0" y="0"/>
            <a:ext cx="12192000" cy="86098455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BE8BBBA-6670-CDF9-5BE1-5176D561071D}"/>
              </a:ext>
            </a:extLst>
          </p:cNvPr>
          <p:cNvSpPr txBox="1"/>
          <p:nvPr/>
        </p:nvSpPr>
        <p:spPr>
          <a:xfrm>
            <a:off x="326444" y="28881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2954CD2-0C82-1B46-D5EC-E74FA59EB5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21C18E6C-8082-A0C6-6751-CFFE67DEB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674" y="1667944"/>
            <a:ext cx="11540150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Construção de um Currículo em HTML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Objetivo: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Criar um currículo 100% em HTML (sem CSS), utilizando listas, seções e semântica.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Incluir: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Dados pessoais (nome, contato)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Objetivo profissional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Experiência e formação (com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&lt;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ul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&gt;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ou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&lt;dl&gt;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Habilidades com ícones ou emojis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Links clicáveis para portfólio, GitHub e LinkedIn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Estruturação com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&lt;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section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&gt;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&lt;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article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&gt;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e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&lt;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address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&gt;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262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1C2D1-E9F5-7AE6-7D5A-8E2E1B4BE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06DC199-4E84-CA3D-003C-B876DCC24A5F}"/>
              </a:ext>
            </a:extLst>
          </p:cNvPr>
          <p:cNvSpPr/>
          <p:nvPr/>
        </p:nvSpPr>
        <p:spPr>
          <a:xfrm>
            <a:off x="8065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AA4F4A3-3805-5736-DD23-8507A83E7B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95C7095-4E8D-FD3D-33A7-277B2AEBD762}"/>
              </a:ext>
            </a:extLst>
          </p:cNvPr>
          <p:cNvSpPr txBox="1"/>
          <p:nvPr/>
        </p:nvSpPr>
        <p:spPr>
          <a:xfrm>
            <a:off x="326444" y="771152"/>
            <a:ext cx="956144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GRID SYSTEM EM DETALHE</a:t>
            </a:r>
          </a:p>
          <a:p>
            <a:pPr>
              <a:buNone/>
            </a:pPr>
            <a:endParaRPr lang="pt-BR" sz="3200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Por que usar?</a:t>
            </a:r>
          </a:p>
          <a:p>
            <a:r>
              <a:rPr lang="pt-BR" sz="3200" dirty="0">
                <a:solidFill>
                  <a:schemeClr val="bg1"/>
                </a:solidFill>
              </a:rPr>
              <a:t>Permite dividir a página em até </a:t>
            </a:r>
            <a:r>
              <a:rPr lang="pt-BR" sz="3200" b="1" dirty="0">
                <a:solidFill>
                  <a:schemeClr val="bg1"/>
                </a:solidFill>
              </a:rPr>
              <a:t>12 colunas</a:t>
            </a:r>
            <a:r>
              <a:rPr lang="pt-BR" sz="3200" dirty="0">
                <a:solidFill>
                  <a:schemeClr val="bg1"/>
                </a:solidFill>
              </a:rPr>
              <a:t>, adaptando o layout para diferentes dispositivos automaticamente (mobile-</a:t>
            </a:r>
            <a:r>
              <a:rPr lang="pt-BR" sz="3200" dirty="0" err="1">
                <a:solidFill>
                  <a:schemeClr val="bg1"/>
                </a:solidFill>
              </a:rPr>
              <a:t>first</a:t>
            </a:r>
            <a:r>
              <a:rPr lang="pt-BR" sz="3200" dirty="0">
                <a:solidFill>
                  <a:schemeClr val="bg1"/>
                </a:solidFill>
              </a:rPr>
              <a:t>).</a:t>
            </a:r>
          </a:p>
          <a:p>
            <a:endParaRPr lang="pt-BR" sz="3200" dirty="0">
              <a:solidFill>
                <a:schemeClr val="bg1"/>
              </a:solidFill>
            </a:endParaRPr>
          </a:p>
          <a:p>
            <a:r>
              <a:rPr lang="pt-BR" sz="2400" dirty="0">
                <a:solidFill>
                  <a:schemeClr val="bg1"/>
                </a:solidFill>
              </a:rPr>
              <a:t>container: aplica </a:t>
            </a:r>
            <a:r>
              <a:rPr lang="pt-BR" sz="2400" dirty="0" err="1">
                <a:solidFill>
                  <a:schemeClr val="bg1"/>
                </a:solidFill>
              </a:rPr>
              <a:t>padding</a:t>
            </a:r>
            <a:r>
              <a:rPr lang="pt-BR" sz="2400" dirty="0">
                <a:solidFill>
                  <a:schemeClr val="bg1"/>
                </a:solidFill>
              </a:rPr>
              <a:t> e centraliza</a:t>
            </a:r>
          </a:p>
          <a:p>
            <a:r>
              <a:rPr lang="pt-BR" sz="2400" dirty="0" err="1">
                <a:solidFill>
                  <a:schemeClr val="bg1"/>
                </a:solidFill>
              </a:rPr>
              <a:t>row</a:t>
            </a:r>
            <a:r>
              <a:rPr lang="pt-BR" sz="2400" dirty="0">
                <a:solidFill>
                  <a:schemeClr val="bg1"/>
                </a:solidFill>
              </a:rPr>
              <a:t>: cria uma linha de colunas</a:t>
            </a:r>
          </a:p>
          <a:p>
            <a:r>
              <a:rPr lang="pt-BR" sz="2400" dirty="0">
                <a:solidFill>
                  <a:schemeClr val="bg1"/>
                </a:solidFill>
              </a:rPr>
              <a:t>col-md-6: ocupa 6/12 colunas em telas ≥ 768px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673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466EB-292E-6BC8-4A69-98C13353A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5020FE7-E589-5317-ABD5-6C916412F1F9}"/>
              </a:ext>
            </a:extLst>
          </p:cNvPr>
          <p:cNvSpPr/>
          <p:nvPr/>
        </p:nvSpPr>
        <p:spPr>
          <a:xfrm>
            <a:off x="8065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D5EB20A-300F-1B36-BE56-0B5F18F4DA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A541869-5443-05EF-9E5A-A642DBAC2C57}"/>
              </a:ext>
            </a:extLst>
          </p:cNvPr>
          <p:cNvSpPr txBox="1"/>
          <p:nvPr/>
        </p:nvSpPr>
        <p:spPr>
          <a:xfrm>
            <a:off x="326444" y="771152"/>
            <a:ext cx="95614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GRID SYSTEM EM DETALHE</a:t>
            </a:r>
          </a:p>
          <a:p>
            <a:pPr>
              <a:buNone/>
            </a:pPr>
            <a:endParaRPr lang="pt-BR" sz="3200" b="1" dirty="0">
              <a:solidFill>
                <a:schemeClr val="bg1"/>
              </a:solidFill>
            </a:endParaRPr>
          </a:p>
          <a:p>
            <a:r>
              <a:rPr lang="pt-BR" sz="3200" dirty="0">
                <a:solidFill>
                  <a:schemeClr val="bg1"/>
                </a:solidFill>
              </a:rPr>
              <a:t>O </a:t>
            </a:r>
            <a:r>
              <a:rPr lang="pt-BR" sz="3200" b="1" dirty="0">
                <a:solidFill>
                  <a:schemeClr val="bg1"/>
                </a:solidFill>
              </a:rPr>
              <a:t>Grid System</a:t>
            </a:r>
            <a:r>
              <a:rPr lang="pt-BR" sz="3200" dirty="0">
                <a:solidFill>
                  <a:schemeClr val="bg1"/>
                </a:solidFill>
              </a:rPr>
              <a:t> do </a:t>
            </a:r>
            <a:r>
              <a:rPr lang="pt-BR" sz="3200" dirty="0" err="1">
                <a:solidFill>
                  <a:schemeClr val="bg1"/>
                </a:solidFill>
              </a:rPr>
              <a:t>Bootstrap</a:t>
            </a:r>
            <a:r>
              <a:rPr lang="pt-BR" sz="3200" dirty="0">
                <a:solidFill>
                  <a:schemeClr val="bg1"/>
                </a:solidFill>
              </a:rPr>
              <a:t> é um sistema de layout baseado em </a:t>
            </a:r>
            <a:r>
              <a:rPr lang="pt-BR" sz="3200" b="1" dirty="0">
                <a:solidFill>
                  <a:schemeClr val="bg1"/>
                </a:solidFill>
              </a:rPr>
              <a:t>12 colunas</a:t>
            </a:r>
            <a:r>
              <a:rPr lang="pt-BR" sz="3200" dirty="0">
                <a:solidFill>
                  <a:schemeClr val="bg1"/>
                </a:solidFill>
              </a:rPr>
              <a:t> e </a:t>
            </a:r>
            <a:r>
              <a:rPr lang="pt-BR" sz="3200" b="1" dirty="0" err="1">
                <a:solidFill>
                  <a:schemeClr val="bg1"/>
                </a:solidFill>
              </a:rPr>
              <a:t>Flexbox</a:t>
            </a:r>
            <a:r>
              <a:rPr lang="pt-BR" sz="3200" dirty="0">
                <a:solidFill>
                  <a:schemeClr val="bg1"/>
                </a:solidFill>
              </a:rPr>
              <a:t>, que permite </a:t>
            </a:r>
            <a:r>
              <a:rPr lang="pt-BR" sz="3200" b="1" dirty="0">
                <a:solidFill>
                  <a:schemeClr val="bg1"/>
                </a:solidFill>
              </a:rPr>
              <a:t>dividir a página em seções responsivas</a:t>
            </a:r>
            <a:r>
              <a:rPr lang="pt-BR" sz="3200" dirty="0">
                <a:solidFill>
                  <a:schemeClr val="bg1"/>
                </a:solidFill>
              </a:rPr>
              <a:t> com controle preciso do posicionamento e proporção dos elementos em </a:t>
            </a:r>
            <a:r>
              <a:rPr lang="pt-BR" sz="3200" b="1" dirty="0">
                <a:solidFill>
                  <a:schemeClr val="bg1"/>
                </a:solidFill>
              </a:rPr>
              <a:t>diferentes tamanhos de tela</a:t>
            </a:r>
            <a:r>
              <a:rPr lang="pt-BR" sz="3200" dirty="0">
                <a:solidFill>
                  <a:schemeClr val="bg1"/>
                </a:solidFill>
              </a:rPr>
              <a:t>.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821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EA414-3715-E991-DC2A-2A60FF366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C36A6BF-C69A-3BB8-FACD-78690579EA80}"/>
              </a:ext>
            </a:extLst>
          </p:cNvPr>
          <p:cNvSpPr/>
          <p:nvPr/>
        </p:nvSpPr>
        <p:spPr>
          <a:xfrm>
            <a:off x="8065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DA576CB-B823-012B-11A9-EA0CA608EA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339A485-549A-B9F7-6B31-134BF5CA011E}"/>
              </a:ext>
            </a:extLst>
          </p:cNvPr>
          <p:cNvSpPr txBox="1"/>
          <p:nvPr/>
        </p:nvSpPr>
        <p:spPr>
          <a:xfrm>
            <a:off x="326444" y="771152"/>
            <a:ext cx="95614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GRID SYSTEM EM DETALHE</a:t>
            </a:r>
          </a:p>
          <a:p>
            <a:pPr>
              <a:buNone/>
            </a:pPr>
            <a:endParaRPr lang="pt-BR" sz="3200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Como Funciona?</a:t>
            </a:r>
          </a:p>
          <a:p>
            <a:pPr>
              <a:buNone/>
            </a:pPr>
            <a:endParaRPr lang="pt-BR" sz="3200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Cada linha é criada com a classe .</a:t>
            </a:r>
            <a:r>
              <a:rPr lang="pt-BR" sz="3200" b="1" dirty="0" err="1">
                <a:solidFill>
                  <a:schemeClr val="bg1"/>
                </a:solidFill>
              </a:rPr>
              <a:t>row</a:t>
            </a:r>
            <a:endParaRPr lang="pt-BR" sz="3200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Dentro da linha, você insere colunas com a classe .</a:t>
            </a:r>
            <a:r>
              <a:rPr lang="pt-BR" sz="3200" b="1" dirty="0" err="1">
                <a:solidFill>
                  <a:schemeClr val="bg1"/>
                </a:solidFill>
              </a:rPr>
              <a:t>col</a:t>
            </a:r>
            <a:endParaRPr lang="pt-BR" sz="3200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A soma das colunas dentro de uma linha deve ser até 12</a:t>
            </a:r>
          </a:p>
        </p:txBody>
      </p:sp>
    </p:spTree>
    <p:extLst>
      <p:ext uri="{BB962C8B-B14F-4D97-AF65-F5344CB8AC3E}">
        <p14:creationId xmlns:p14="http://schemas.microsoft.com/office/powerpoint/2010/main" val="1302837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276E6-1F05-6D88-D73C-679E2B37F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D0111BA-10AF-2CD0-FDF2-DF854E5317AF}"/>
              </a:ext>
            </a:extLst>
          </p:cNvPr>
          <p:cNvSpPr/>
          <p:nvPr/>
        </p:nvSpPr>
        <p:spPr>
          <a:xfrm>
            <a:off x="8065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7B6D5FD-40C8-9C73-4005-197C600AAF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4A9DF69-86BD-5146-5974-648C5AA4E1A6}"/>
              </a:ext>
            </a:extLst>
          </p:cNvPr>
          <p:cNvSpPr txBox="1"/>
          <p:nvPr/>
        </p:nvSpPr>
        <p:spPr>
          <a:xfrm>
            <a:off x="326444" y="771152"/>
            <a:ext cx="9561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GRID SYSTEM EM DETALHE</a:t>
            </a:r>
          </a:p>
          <a:p>
            <a:pPr>
              <a:buNone/>
            </a:pPr>
            <a:endParaRPr lang="pt-BR" sz="3200" b="1"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70AC9B-33D9-AA48-60D5-8E5F1A91F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111" y="2013311"/>
            <a:ext cx="8346446" cy="400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14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B24CA-3B60-AE41-1745-91E7230D5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BBA486-B649-B36D-EE64-0CEA7E426332}"/>
              </a:ext>
            </a:extLst>
          </p:cNvPr>
          <p:cNvSpPr/>
          <p:nvPr/>
        </p:nvSpPr>
        <p:spPr>
          <a:xfrm>
            <a:off x="0" y="0"/>
            <a:ext cx="12364016" cy="2147483645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6509C11-0A6A-68FA-4536-F2563808C5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29B7638-BD9C-5F40-58E6-AD3F62A84B5D}"/>
              </a:ext>
            </a:extLst>
          </p:cNvPr>
          <p:cNvSpPr txBox="1"/>
          <p:nvPr/>
        </p:nvSpPr>
        <p:spPr>
          <a:xfrm>
            <a:off x="453192" y="979382"/>
            <a:ext cx="9561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GRID SYSTEM EM DETALHE</a:t>
            </a:r>
          </a:p>
          <a:p>
            <a:pPr>
              <a:buNone/>
            </a:pP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3A38E10-5A9E-9AA8-0074-0A8A4ED8C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192" y="1687268"/>
            <a:ext cx="12364016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Classes Principais do Grid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container</a:t>
            </a: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container-</a:t>
            </a:r>
            <a:r>
              <a:rPr kumimoji="0" lang="pt-BR" altLang="pt-B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fluid</a:t>
            </a: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container-</a:t>
            </a:r>
            <a:r>
              <a:rPr kumimoji="0" lang="pt-BR" altLang="pt-B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xxl</a:t>
            </a:r>
            <a:endParaRPr kumimoji="0" lang="pt-BR" altLang="pt-BR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Unicode M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pt-BR" altLang="pt-BR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Define a </a:t>
            </a: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largura máxima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do conteúdo.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.container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largura fixa, muda conforme breakpoint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.container-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fluid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100% da largura sempre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.container-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xxl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largura limitada até o breakpoint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xxl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760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96A72-ACA7-36D0-3B6E-F70A055B0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869A707-2CCA-8531-591F-62AA0C8074CA}"/>
              </a:ext>
            </a:extLst>
          </p:cNvPr>
          <p:cNvSpPr/>
          <p:nvPr/>
        </p:nvSpPr>
        <p:spPr>
          <a:xfrm>
            <a:off x="0" y="0"/>
            <a:ext cx="12364016" cy="2147483645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42D3489-BC75-DF79-E044-FE4B31203F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5F670FD-A4BA-4DDD-1961-836FB924D107}"/>
              </a:ext>
            </a:extLst>
          </p:cNvPr>
          <p:cNvSpPr txBox="1"/>
          <p:nvPr/>
        </p:nvSpPr>
        <p:spPr>
          <a:xfrm>
            <a:off x="208230" y="240804"/>
            <a:ext cx="9561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GRID SYSTEM EM DETALHE</a:t>
            </a:r>
          </a:p>
          <a:p>
            <a:pPr>
              <a:buNone/>
            </a:pP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F267E79-6A93-5586-8E28-7552BC8CE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30" y="1158657"/>
            <a:ext cx="12464123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Classes Principais do Grid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pt-BR" altLang="pt-B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col</a:t>
            </a: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.col-6, .col-md-4, etc.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Define uma coluna que ocupa parte do espaço horizontal.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</a:rPr>
              <a:t>&lt;</a:t>
            </a:r>
            <a:r>
              <a:rPr lang="pt-BR" sz="2400" dirty="0" err="1">
                <a:solidFill>
                  <a:schemeClr val="bg1"/>
                </a:solidFill>
              </a:rPr>
              <a:t>div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class</a:t>
            </a:r>
            <a:r>
              <a:rPr lang="pt-BR" sz="2400" dirty="0">
                <a:solidFill>
                  <a:schemeClr val="bg1"/>
                </a:solidFill>
              </a:rPr>
              <a:t>="</a:t>
            </a:r>
            <a:r>
              <a:rPr lang="pt-BR" sz="2400" dirty="0" err="1">
                <a:solidFill>
                  <a:schemeClr val="bg1"/>
                </a:solidFill>
              </a:rPr>
              <a:t>col</a:t>
            </a:r>
            <a:r>
              <a:rPr lang="pt-BR" sz="2400" dirty="0">
                <a:solidFill>
                  <a:schemeClr val="bg1"/>
                </a:solidFill>
              </a:rPr>
              <a:t>"&gt;Autoajuste&lt;/</a:t>
            </a:r>
            <a:r>
              <a:rPr lang="pt-BR" sz="2400" dirty="0" err="1">
                <a:solidFill>
                  <a:schemeClr val="bg1"/>
                </a:solidFill>
              </a:rPr>
              <a:t>div</a:t>
            </a:r>
            <a:r>
              <a:rPr lang="pt-BR" sz="2400" dirty="0">
                <a:solidFill>
                  <a:schemeClr val="bg1"/>
                </a:solidFill>
              </a:rPr>
              <a:t>&gt;</a:t>
            </a:r>
          </a:p>
          <a:p>
            <a:r>
              <a:rPr lang="pt-BR" sz="2400" dirty="0">
                <a:solidFill>
                  <a:schemeClr val="bg1"/>
                </a:solidFill>
              </a:rPr>
              <a:t>&lt;</a:t>
            </a:r>
            <a:r>
              <a:rPr lang="pt-BR" sz="2400" dirty="0" err="1">
                <a:solidFill>
                  <a:schemeClr val="bg1"/>
                </a:solidFill>
              </a:rPr>
              <a:t>div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class</a:t>
            </a:r>
            <a:r>
              <a:rPr lang="pt-BR" sz="2400" dirty="0">
                <a:solidFill>
                  <a:schemeClr val="bg1"/>
                </a:solidFill>
              </a:rPr>
              <a:t>="col-6"&gt;50% da linha&lt;/</a:t>
            </a:r>
            <a:r>
              <a:rPr lang="pt-BR" sz="2400" dirty="0" err="1">
                <a:solidFill>
                  <a:schemeClr val="bg1"/>
                </a:solidFill>
              </a:rPr>
              <a:t>div</a:t>
            </a:r>
            <a:r>
              <a:rPr lang="pt-BR" sz="2400" dirty="0">
                <a:solidFill>
                  <a:schemeClr val="bg1"/>
                </a:solidFill>
              </a:rPr>
              <a:t>&gt;</a:t>
            </a:r>
          </a:p>
          <a:p>
            <a:r>
              <a:rPr lang="pt-BR" sz="2400" dirty="0">
                <a:solidFill>
                  <a:schemeClr val="bg1"/>
                </a:solidFill>
              </a:rPr>
              <a:t>&lt;</a:t>
            </a:r>
            <a:r>
              <a:rPr lang="pt-BR" sz="2400" dirty="0" err="1">
                <a:solidFill>
                  <a:schemeClr val="bg1"/>
                </a:solidFill>
              </a:rPr>
              <a:t>div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class</a:t>
            </a:r>
            <a:r>
              <a:rPr lang="pt-BR" sz="2400" dirty="0">
                <a:solidFill>
                  <a:schemeClr val="bg1"/>
                </a:solidFill>
              </a:rPr>
              <a:t>="col-md-4"&gt;33% da linha em telas médias (≥768px)&lt;/</a:t>
            </a:r>
            <a:r>
              <a:rPr lang="pt-BR" sz="2400" dirty="0" err="1">
                <a:solidFill>
                  <a:schemeClr val="bg1"/>
                </a:solidFill>
              </a:rPr>
              <a:t>div</a:t>
            </a:r>
            <a:r>
              <a:rPr lang="pt-BR" sz="2400" dirty="0">
                <a:solidFill>
                  <a:schemeClr val="bg1"/>
                </a:solidFill>
              </a:rPr>
              <a:t>&gt;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>
                <a:solidFill>
                  <a:schemeClr val="bg1"/>
                </a:solidFill>
              </a:rPr>
              <a:t>&lt;</a:t>
            </a:r>
            <a:r>
              <a:rPr lang="pt-BR" sz="2400" dirty="0" err="1">
                <a:solidFill>
                  <a:schemeClr val="bg1"/>
                </a:solidFill>
              </a:rPr>
              <a:t>div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class</a:t>
            </a:r>
            <a:r>
              <a:rPr lang="pt-BR" sz="2400" dirty="0">
                <a:solidFill>
                  <a:schemeClr val="bg1"/>
                </a:solidFill>
              </a:rPr>
              <a:t>="col-sm-6 col-md-4 col-lg-3"&gt;</a:t>
            </a:r>
          </a:p>
          <a:p>
            <a:r>
              <a:rPr lang="pt-BR" sz="2400" dirty="0">
                <a:solidFill>
                  <a:schemeClr val="bg1"/>
                </a:solidFill>
              </a:rPr>
              <a:t>  &lt;!-- Em telas pequenas: 6 colunas --&gt;</a:t>
            </a:r>
          </a:p>
          <a:p>
            <a:r>
              <a:rPr lang="pt-BR" sz="2400" dirty="0">
                <a:solidFill>
                  <a:schemeClr val="bg1"/>
                </a:solidFill>
              </a:rPr>
              <a:t>  &lt;!-- Médias: 4 colunas --&gt;</a:t>
            </a:r>
          </a:p>
          <a:p>
            <a:r>
              <a:rPr lang="pt-BR" sz="2400" dirty="0">
                <a:solidFill>
                  <a:schemeClr val="bg1"/>
                </a:solidFill>
              </a:rPr>
              <a:t>  &lt;!-- Grandes: 3 colunas --&gt;</a:t>
            </a:r>
          </a:p>
          <a:p>
            <a:r>
              <a:rPr lang="pt-BR" sz="2400" dirty="0">
                <a:solidFill>
                  <a:schemeClr val="bg1"/>
                </a:solidFill>
              </a:rPr>
              <a:t>&lt;/</a:t>
            </a:r>
            <a:r>
              <a:rPr lang="pt-BR" sz="2400" dirty="0" err="1">
                <a:solidFill>
                  <a:schemeClr val="bg1"/>
                </a:solidFill>
              </a:rPr>
              <a:t>div</a:t>
            </a:r>
            <a:r>
              <a:rPr lang="pt-BR" sz="2400" dirty="0">
                <a:solidFill>
                  <a:schemeClr val="bg1"/>
                </a:solidFill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403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7511C-CBCE-B821-9F65-1E36E44E1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89E517C-6A71-6648-4B33-B82D88954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Uso do Framework</a:t>
            </a:r>
          </a:p>
        </p:txBody>
      </p:sp>
      <p:sp>
        <p:nvSpPr>
          <p:cNvPr id="6" name="Rectangle: Rounded Corners 94">
            <a:extLst>
              <a:ext uri="{FF2B5EF4-FFF2-40B4-BE49-F238E27FC236}">
                <a16:creationId xmlns:a16="http://schemas.microsoft.com/office/drawing/2014/main" id="{F2078E68-1DEE-97AD-9B94-CDE037DB9F05}"/>
              </a:ext>
            </a:extLst>
          </p:cNvPr>
          <p:cNvSpPr/>
          <p:nvPr/>
        </p:nvSpPr>
        <p:spPr>
          <a:xfrm>
            <a:off x="6233372" y="1945724"/>
            <a:ext cx="543560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Top Corners Rounded 96">
            <a:extLst>
              <a:ext uri="{FF2B5EF4-FFF2-40B4-BE49-F238E27FC236}">
                <a16:creationId xmlns:a16="http://schemas.microsoft.com/office/drawing/2014/main" id="{06AE4669-D191-BEBC-5C70-7FEAB5C572B7}"/>
              </a:ext>
            </a:extLst>
          </p:cNvPr>
          <p:cNvSpPr/>
          <p:nvPr/>
        </p:nvSpPr>
        <p:spPr>
          <a:xfrm>
            <a:off x="6240463" y="1754966"/>
            <a:ext cx="543560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</a:rPr>
              <a:t>Desvantagens</a:t>
            </a:r>
          </a:p>
        </p:txBody>
      </p:sp>
      <p:sp>
        <p:nvSpPr>
          <p:cNvPr id="8" name="Rectangle: Rounded Corners 94">
            <a:extLst>
              <a:ext uri="{FF2B5EF4-FFF2-40B4-BE49-F238E27FC236}">
                <a16:creationId xmlns:a16="http://schemas.microsoft.com/office/drawing/2014/main" id="{216BA43D-FB1C-24FD-B871-DA916AD20E6E}"/>
              </a:ext>
            </a:extLst>
          </p:cNvPr>
          <p:cNvSpPr/>
          <p:nvPr/>
        </p:nvSpPr>
        <p:spPr>
          <a:xfrm>
            <a:off x="901768" y="1945724"/>
            <a:ext cx="504977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Top Corners Rounded 96">
            <a:extLst>
              <a:ext uri="{FF2B5EF4-FFF2-40B4-BE49-F238E27FC236}">
                <a16:creationId xmlns:a16="http://schemas.microsoft.com/office/drawing/2014/main" id="{F83FF511-9E75-46ED-C2A9-5948ECE3AED5}"/>
              </a:ext>
            </a:extLst>
          </p:cNvPr>
          <p:cNvSpPr/>
          <p:nvPr/>
        </p:nvSpPr>
        <p:spPr>
          <a:xfrm>
            <a:off x="901768" y="1754966"/>
            <a:ext cx="504977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sz="2800" b="1" dirty="0"/>
              <a:t>Vantagens:</a:t>
            </a: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5D5FA35-2444-27AE-0081-BA23ABEF9DE3}"/>
              </a:ext>
            </a:extLst>
          </p:cNvPr>
          <p:cNvSpPr txBox="1"/>
          <p:nvPr/>
        </p:nvSpPr>
        <p:spPr>
          <a:xfrm>
            <a:off x="1201826" y="2693663"/>
            <a:ext cx="457826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Agilidade no desenvolvimento (muitos problemas já resolvidos)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Padronização do código (ideal para equipes)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Manutenção facilitada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Boas práticas embutidas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Comunidade e documentação extensas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Integrações fáceis com ferramentas externas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A5E6C5CB-9114-6ED1-A156-1C21E407F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4818" y="2785220"/>
            <a:ext cx="556017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Curva de aprendizado inicial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Abstração demais pode esconder o que está acontecendo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Rigidez: seguir o “caminho” do framework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Peso extra: pode incluir coisas que você não usa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23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D21F4-3829-290E-B179-B49E2508B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9D3EEDD-454B-28B4-23F0-D8F39E694076}"/>
              </a:ext>
            </a:extLst>
          </p:cNvPr>
          <p:cNvSpPr/>
          <p:nvPr/>
        </p:nvSpPr>
        <p:spPr>
          <a:xfrm>
            <a:off x="8065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B380AD-A371-0687-F5E9-146EA1838DE8}"/>
              </a:ext>
            </a:extLst>
          </p:cNvPr>
          <p:cNvSpPr txBox="1"/>
          <p:nvPr/>
        </p:nvSpPr>
        <p:spPr>
          <a:xfrm>
            <a:off x="326444" y="28881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Bootstrap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3F6F018-1D9B-10E2-3DFC-0732B84BC3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D8419C4-9863-5FF8-6994-F4875316D4D9}"/>
              </a:ext>
            </a:extLst>
          </p:cNvPr>
          <p:cNvSpPr txBox="1"/>
          <p:nvPr/>
        </p:nvSpPr>
        <p:spPr>
          <a:xfrm>
            <a:off x="560326" y="1162397"/>
            <a:ext cx="956144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COMPONENTES EM DETALHE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400" dirty="0" err="1">
                <a:solidFill>
                  <a:schemeClr val="bg1"/>
                </a:solidFill>
              </a:rPr>
              <a:t>Navbar</a:t>
            </a:r>
            <a:r>
              <a:rPr lang="pt-BR" sz="2400" dirty="0">
                <a:solidFill>
                  <a:schemeClr val="bg1"/>
                </a:solidFill>
              </a:rPr>
              <a:t> (Barra de Navegação)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FF73126-BA94-C3E1-931A-9518CB571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26" y="2989984"/>
            <a:ext cx="5911913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navbar-expand-lg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torna o menu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colapsável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em telas menores.</a:t>
            </a: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navbar-dark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aplica estilos escuros para texto (uso com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bg-dark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).</a:t>
            </a: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bg-dark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cor de fundo escura (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bootstrap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padrão).</a:t>
            </a: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-auto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alinha os itens à direita (margin-start automática)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navbar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define a área como uma barra de navegação.</a:t>
            </a: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052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AB46D-2DBF-FAF8-0BA2-1C81C5E53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F6DC265-C198-5F3D-91E4-5BF173CEE15B}"/>
              </a:ext>
            </a:extLst>
          </p:cNvPr>
          <p:cNvSpPr/>
          <p:nvPr/>
        </p:nvSpPr>
        <p:spPr>
          <a:xfrm>
            <a:off x="8065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7E929DF-B4C8-848F-E368-FACF79E398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52B684C-204D-3AB8-30D9-9F00AD830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165" y="1162397"/>
            <a:ext cx="8661431" cy="538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49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C9DF1-BC54-80BD-9019-61CD419ED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8350CFA-6B64-4434-AB1B-BB8B4C769FB2}"/>
              </a:ext>
            </a:extLst>
          </p:cNvPr>
          <p:cNvSpPr/>
          <p:nvPr/>
        </p:nvSpPr>
        <p:spPr>
          <a:xfrm>
            <a:off x="8065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EDFA33E-90D2-41D0-47D0-90B0839D5407}"/>
              </a:ext>
            </a:extLst>
          </p:cNvPr>
          <p:cNvSpPr txBox="1"/>
          <p:nvPr/>
        </p:nvSpPr>
        <p:spPr>
          <a:xfrm>
            <a:off x="326444" y="28881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655F3FE-AFA2-9EAA-2F0D-051FA83844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2DEA1AF-C829-4D81-4571-783FC041B98C}"/>
              </a:ext>
            </a:extLst>
          </p:cNvPr>
          <p:cNvSpPr txBox="1"/>
          <p:nvPr/>
        </p:nvSpPr>
        <p:spPr>
          <a:xfrm>
            <a:off x="560326" y="1712712"/>
            <a:ext cx="9561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www.getbootstrap.com</a:t>
            </a:r>
          </a:p>
        </p:txBody>
      </p:sp>
    </p:spTree>
    <p:extLst>
      <p:ext uri="{BB962C8B-B14F-4D97-AF65-F5344CB8AC3E}">
        <p14:creationId xmlns:p14="http://schemas.microsoft.com/office/powerpoint/2010/main" val="42492375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8EF77B7-D31D-E9FA-025C-6593C0B6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Linha do tempo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3EAB233-DF53-1828-914A-DCC4A3F7EBAD}"/>
              </a:ext>
            </a:extLst>
          </p:cNvPr>
          <p:cNvCxnSpPr>
            <a:cxnSpLocks/>
          </p:cNvCxnSpPr>
          <p:nvPr/>
        </p:nvCxnSpPr>
        <p:spPr>
          <a:xfrm>
            <a:off x="2153375" y="2283529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72A2A6FE-26C6-F338-C499-E28BC576F3AB}"/>
              </a:ext>
            </a:extLst>
          </p:cNvPr>
          <p:cNvSpPr/>
          <p:nvPr/>
        </p:nvSpPr>
        <p:spPr>
          <a:xfrm>
            <a:off x="0" y="3366425"/>
            <a:ext cx="12192000" cy="1082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615B39-9F50-934E-3825-FF3995D9C581}"/>
              </a:ext>
            </a:extLst>
          </p:cNvPr>
          <p:cNvSpPr/>
          <p:nvPr/>
        </p:nvSpPr>
        <p:spPr>
          <a:xfrm>
            <a:off x="2063166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64AB700-666B-6F77-0523-27606DD6EC0A}"/>
              </a:ext>
            </a:extLst>
          </p:cNvPr>
          <p:cNvSpPr txBox="1"/>
          <p:nvPr/>
        </p:nvSpPr>
        <p:spPr>
          <a:xfrm>
            <a:off x="2167093" y="2204796"/>
            <a:ext cx="18438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Você define um</a:t>
            </a:r>
          </a:p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 ou</a:t>
            </a:r>
          </a:p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tarefa a ser</a:t>
            </a:r>
          </a:p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resolvida.</a:t>
            </a:r>
            <a:endParaRPr lang="pt-BR" sz="900" dirty="0"/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968E13E3-38F0-BCDB-D61D-4D65F07CA64B}"/>
              </a:ext>
            </a:extLst>
          </p:cNvPr>
          <p:cNvCxnSpPr>
            <a:cxnSpLocks/>
          </p:cNvCxnSpPr>
          <p:nvPr/>
        </p:nvCxnSpPr>
        <p:spPr>
          <a:xfrm>
            <a:off x="3486237" y="3523172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36E5A164-5941-01F6-3EC7-74909DBDEA89}"/>
              </a:ext>
            </a:extLst>
          </p:cNvPr>
          <p:cNvCxnSpPr>
            <a:cxnSpLocks/>
          </p:cNvCxnSpPr>
          <p:nvPr/>
        </p:nvCxnSpPr>
        <p:spPr>
          <a:xfrm>
            <a:off x="4804270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F00C021-2DA2-C399-4530-06CC2B485350}"/>
              </a:ext>
            </a:extLst>
          </p:cNvPr>
          <p:cNvSpPr txBox="1"/>
          <p:nvPr/>
        </p:nvSpPr>
        <p:spPr>
          <a:xfrm>
            <a:off x="3489918" y="4173267"/>
            <a:ext cx="18438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Planeja uma</a:t>
            </a:r>
          </a:p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solução lógica</a:t>
            </a:r>
          </a:p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(isso é chamado</a:t>
            </a:r>
          </a:p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algoritmo).</a:t>
            </a:r>
            <a:endParaRPr lang="pt-BR" sz="9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FA5BDE3-F37F-C597-8593-E181551AAA70}"/>
              </a:ext>
            </a:extLst>
          </p:cNvPr>
          <p:cNvSpPr/>
          <p:nvPr/>
        </p:nvSpPr>
        <p:spPr>
          <a:xfrm>
            <a:off x="3387673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45F0E39-8D69-65BC-1A84-E0780984F6A7}"/>
              </a:ext>
            </a:extLst>
          </p:cNvPr>
          <p:cNvSpPr/>
          <p:nvPr/>
        </p:nvSpPr>
        <p:spPr>
          <a:xfrm>
            <a:off x="4712180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4FE84B8-6DC9-63F5-EB81-515E5FF26FC7}"/>
              </a:ext>
            </a:extLst>
          </p:cNvPr>
          <p:cNvSpPr txBox="1"/>
          <p:nvPr/>
        </p:nvSpPr>
        <p:spPr>
          <a:xfrm>
            <a:off x="4795375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Escreve um</a:t>
            </a:r>
          </a:p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código em uma</a:t>
            </a:r>
          </a:p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linguagem que o</a:t>
            </a:r>
          </a:p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computador</a:t>
            </a:r>
          </a:p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entende</a:t>
            </a:r>
            <a:endParaRPr lang="pt-BR" sz="900" dirty="0"/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AE922C8A-FEE1-F642-FDAE-163E91EACDAF}"/>
              </a:ext>
            </a:extLst>
          </p:cNvPr>
          <p:cNvCxnSpPr>
            <a:cxnSpLocks/>
          </p:cNvCxnSpPr>
          <p:nvPr/>
        </p:nvCxnSpPr>
        <p:spPr>
          <a:xfrm>
            <a:off x="6132703" y="3523172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3D587CF3-E405-28C4-E589-9693F7F96CEC}"/>
              </a:ext>
            </a:extLst>
          </p:cNvPr>
          <p:cNvSpPr txBox="1"/>
          <p:nvPr/>
        </p:nvSpPr>
        <p:spPr>
          <a:xfrm>
            <a:off x="6136384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computador</a:t>
            </a:r>
          </a:p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executa essas</a:t>
            </a:r>
          </a:p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instruções</a:t>
            </a:r>
          </a:p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exatamente como</a:t>
            </a:r>
          </a:p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você escreveu.</a:t>
            </a:r>
            <a:endParaRPr lang="pt-BR" sz="9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860BE4D-2A4D-8767-D7DF-0D4B89043429}"/>
              </a:ext>
            </a:extLst>
          </p:cNvPr>
          <p:cNvSpPr/>
          <p:nvPr/>
        </p:nvSpPr>
        <p:spPr>
          <a:xfrm>
            <a:off x="6036687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340F3CD-7D31-34CE-3D9F-C0C3725078C0}"/>
              </a:ext>
            </a:extLst>
          </p:cNvPr>
          <p:cNvSpPr/>
          <p:nvPr/>
        </p:nvSpPr>
        <p:spPr>
          <a:xfrm>
            <a:off x="2061085" y="3334828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7D90B2A-BB98-FA1F-ADD8-352C09246736}"/>
              </a:ext>
            </a:extLst>
          </p:cNvPr>
          <p:cNvSpPr/>
          <p:nvPr/>
        </p:nvSpPr>
        <p:spPr>
          <a:xfrm>
            <a:off x="2090199" y="3363942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303FDB2-8B07-D93E-F799-461AAD0048A5}"/>
              </a:ext>
            </a:extLst>
          </p:cNvPr>
          <p:cNvSpPr/>
          <p:nvPr/>
        </p:nvSpPr>
        <p:spPr>
          <a:xfrm>
            <a:off x="3386527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38C6AE-EAFA-834D-CE92-2B5328C71AD6}"/>
              </a:ext>
            </a:extLst>
          </p:cNvPr>
          <p:cNvSpPr/>
          <p:nvPr/>
        </p:nvSpPr>
        <p:spPr>
          <a:xfrm>
            <a:off x="3415641" y="3363941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B65827A0-D25B-23B1-8982-340F728B7AC6}"/>
              </a:ext>
            </a:extLst>
          </p:cNvPr>
          <p:cNvGrpSpPr/>
          <p:nvPr/>
        </p:nvGrpSpPr>
        <p:grpSpPr>
          <a:xfrm>
            <a:off x="4710098" y="3326399"/>
            <a:ext cx="1515668" cy="196773"/>
            <a:chOff x="4795337" y="3326399"/>
            <a:chExt cx="1515668" cy="19677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59C4760-CA0D-1AAA-7DA3-F609D63AFAF3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1BCE05D-AE42-E54B-AC72-385BC55C530A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FFE0950-AC7D-76B6-FC84-023492A2D149}"/>
                </a:ext>
              </a:extLst>
            </p:cNvPr>
            <p:cNvSpPr/>
            <p:nvPr/>
          </p:nvSpPr>
          <p:spPr>
            <a:xfrm>
              <a:off x="6122660" y="3334827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59B0AC4-161F-9825-2505-E18B2BA980C7}"/>
                </a:ext>
              </a:extLst>
            </p:cNvPr>
            <p:cNvSpPr/>
            <p:nvPr/>
          </p:nvSpPr>
          <p:spPr>
            <a:xfrm>
              <a:off x="6151774" y="3363941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94194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70AEA6D-166F-FE0D-39D6-02A3C2FFD616}"/>
              </a:ext>
            </a:extLst>
          </p:cNvPr>
          <p:cNvSpPr/>
          <p:nvPr/>
        </p:nvSpPr>
        <p:spPr>
          <a:xfrm>
            <a:off x="942974" y="3239278"/>
            <a:ext cx="10587037" cy="828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C18FF5C-6892-E1C8-26FF-9EA816BFC760}"/>
              </a:ext>
            </a:extLst>
          </p:cNvPr>
          <p:cNvSpPr/>
          <p:nvPr/>
        </p:nvSpPr>
        <p:spPr>
          <a:xfrm>
            <a:off x="942974" y="4182253"/>
            <a:ext cx="10587037" cy="828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FF6D4DB-6A2A-FD6C-52F7-9BF1FD29C360}"/>
              </a:ext>
            </a:extLst>
          </p:cNvPr>
          <p:cNvSpPr/>
          <p:nvPr/>
        </p:nvSpPr>
        <p:spPr>
          <a:xfrm>
            <a:off x="942974" y="2293937"/>
            <a:ext cx="10587037" cy="828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C54937-2634-F41B-FAFD-9C3768F0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AE398D-14B4-CBAB-ACA7-9268016EB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5828" y="2410604"/>
            <a:ext cx="9460496" cy="623920"/>
          </a:xfrm>
        </p:spPr>
        <p:txBody>
          <a:bodyPr/>
          <a:lstStyle/>
          <a:p>
            <a:pPr>
              <a:spcBef>
                <a:spcPts val="2800"/>
              </a:spcBef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FF57582-1C82-4848-283C-CAB4691EDA51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762B4DB-2D5F-F52A-97EF-BDCE66C57B53}"/>
              </a:ext>
            </a:extLst>
          </p:cNvPr>
          <p:cNvSpPr txBox="1"/>
          <p:nvPr/>
        </p:nvSpPr>
        <p:spPr>
          <a:xfrm>
            <a:off x="1915827" y="3306605"/>
            <a:ext cx="9056979" cy="1651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800"/>
              </a:spcBef>
            </a:pP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feugiat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accumsan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iusto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odio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dignissim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blandit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augue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feugait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>
              <a:spcBef>
                <a:spcPts val="2800"/>
              </a:spcBef>
            </a:pP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2F94E48-7F6A-68D7-07E5-BD59632A8830}"/>
              </a:ext>
            </a:extLst>
          </p:cNvPr>
          <p:cNvSpPr/>
          <p:nvPr/>
        </p:nvSpPr>
        <p:spPr>
          <a:xfrm>
            <a:off x="942974" y="2293937"/>
            <a:ext cx="819167" cy="8286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CDB9C58-E1FF-7E2F-FC6B-04E784824962}"/>
              </a:ext>
            </a:extLst>
          </p:cNvPr>
          <p:cNvSpPr/>
          <p:nvPr/>
        </p:nvSpPr>
        <p:spPr>
          <a:xfrm>
            <a:off x="942973" y="3236912"/>
            <a:ext cx="819167" cy="8286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D7D8503-6ABE-F219-D3A1-88DFEA66FF7E}"/>
              </a:ext>
            </a:extLst>
          </p:cNvPr>
          <p:cNvSpPr/>
          <p:nvPr/>
        </p:nvSpPr>
        <p:spPr>
          <a:xfrm>
            <a:off x="942973" y="4182253"/>
            <a:ext cx="819167" cy="8286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720B804-C88D-2AC6-F50E-14788673D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10" y="4295061"/>
            <a:ext cx="584272" cy="58427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B8569FF-BB53-0EBA-D488-633F41EA7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74" y="2446324"/>
            <a:ext cx="451608" cy="49993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3B76A94-4E0E-3C42-0BD0-1A961D2C44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30" y="3306605"/>
            <a:ext cx="617183" cy="6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517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715F6205-26E7-98D2-D521-B2D59C5DDD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2380" y="1781528"/>
            <a:ext cx="6172200" cy="4373210"/>
          </a:xfrm>
        </p:spPr>
        <p:txBody>
          <a:bodyPr/>
          <a:lstStyle/>
          <a:p>
            <a:endParaRPr lang="en-BR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8439C9-A08E-F751-21A7-977BBBB2F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81528"/>
            <a:ext cx="4121097" cy="4373210"/>
          </a:xfrm>
        </p:spPr>
        <p:txBody>
          <a:bodyPr/>
          <a:lstStyle/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feugiat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accumsan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iusto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odio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dignissim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blandit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augue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feugait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magna.</a:t>
            </a:r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48279EA6-8152-5A8D-D0A8-2AF6AD98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416"/>
            <a:ext cx="10803652" cy="818333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E49ECEA-61CA-EB80-97DB-9E735728ECF6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</p:spTree>
    <p:extLst>
      <p:ext uri="{BB962C8B-B14F-4D97-AF65-F5344CB8AC3E}">
        <p14:creationId xmlns:p14="http://schemas.microsoft.com/office/powerpoint/2010/main" val="7812298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3026E8CF-FBE1-3AFE-07A1-61348FC06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928" y="3247542"/>
            <a:ext cx="3572156" cy="3223490"/>
          </a:xfrm>
        </p:spPr>
        <p:txBody>
          <a:bodyPr/>
          <a:lstStyle/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A2752B-785A-3973-9DC9-315EEAEC1CF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454309" y="3249613"/>
            <a:ext cx="3514609" cy="3098938"/>
          </a:xfrm>
          <a:prstGeom prst="rect">
            <a:avLst/>
          </a:prstGeom>
        </p:spPr>
        <p:txBody>
          <a:bodyPr/>
          <a:lstStyle/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blandit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dia.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AED9170-6A76-B7F4-5AAA-E79CAC0ED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416"/>
            <a:ext cx="10803652" cy="818333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0ABA58-4151-8E2A-9537-86C58F583CBE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5744EEB8-A9E6-2AB0-395D-7879AFC8B762}"/>
              </a:ext>
            </a:extLst>
          </p:cNvPr>
          <p:cNvSpPr txBox="1">
            <a:spLocks/>
          </p:cNvSpPr>
          <p:nvPr/>
        </p:nvSpPr>
        <p:spPr>
          <a:xfrm>
            <a:off x="8222189" y="3249613"/>
            <a:ext cx="3514609" cy="3098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pPr marL="0" indent="0">
              <a:buNone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Avel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feugiat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augue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feugait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indent="0">
              <a:buNone/>
            </a:pP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6D2135B-A0B6-A0D8-C2B1-0EC2677F1D83}"/>
              </a:ext>
            </a:extLst>
          </p:cNvPr>
          <p:cNvSpPr txBox="1"/>
          <p:nvPr/>
        </p:nvSpPr>
        <p:spPr>
          <a:xfrm>
            <a:off x="650928" y="1436749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E62C63">
                    <a:alpha val="88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50%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9F3F86-D749-22B7-7232-78649F447365}"/>
              </a:ext>
            </a:extLst>
          </p:cNvPr>
          <p:cNvSpPr txBox="1"/>
          <p:nvPr/>
        </p:nvSpPr>
        <p:spPr>
          <a:xfrm>
            <a:off x="4454309" y="1458956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2">
                    <a:lumMod val="50000"/>
                    <a:alpha val="88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5BC86F1-3285-18DE-5EB0-9D48C0292D40}"/>
              </a:ext>
            </a:extLst>
          </p:cNvPr>
          <p:cNvSpPr txBox="1"/>
          <p:nvPr/>
        </p:nvSpPr>
        <p:spPr>
          <a:xfrm>
            <a:off x="8222189" y="1474913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E62C63">
                    <a:alpha val="88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34%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9D2F0C5-41BA-C6B7-2CA4-9DB59FFA845E}"/>
              </a:ext>
            </a:extLst>
          </p:cNvPr>
          <p:cNvSpPr txBox="1"/>
          <p:nvPr/>
        </p:nvSpPr>
        <p:spPr>
          <a:xfrm>
            <a:off x="650928" y="2708275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rgbClr val="E62C63">
                  <a:alpha val="78025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3D78562-8B73-42B5-A379-EC9811B1D7DD}"/>
              </a:ext>
            </a:extLst>
          </p:cNvPr>
          <p:cNvSpPr txBox="1"/>
          <p:nvPr/>
        </p:nvSpPr>
        <p:spPr>
          <a:xfrm>
            <a:off x="4454309" y="2708275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chemeClr val="bg2">
                  <a:lumMod val="50000"/>
                  <a:alpha val="78025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8969334-E85C-2DC1-82AA-995416B8F78B}"/>
              </a:ext>
            </a:extLst>
          </p:cNvPr>
          <p:cNvSpPr txBox="1"/>
          <p:nvPr/>
        </p:nvSpPr>
        <p:spPr>
          <a:xfrm>
            <a:off x="8257690" y="2742188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rgbClr val="E62C63">
                  <a:alpha val="78025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1284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CB996F2-D8C8-9E4B-892B-C4A5E4778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Left Bracket 24">
            <a:extLst>
              <a:ext uri="{FF2B5EF4-FFF2-40B4-BE49-F238E27FC236}">
                <a16:creationId xmlns:a16="http://schemas.microsoft.com/office/drawing/2014/main" id="{6D382766-3E7D-89CC-E0DA-2D28374E271E}"/>
              </a:ext>
            </a:extLst>
          </p:cNvPr>
          <p:cNvSpPr/>
          <p:nvPr/>
        </p:nvSpPr>
        <p:spPr>
          <a:xfrm rot="10800000">
            <a:off x="3302000" y="2318023"/>
            <a:ext cx="511569" cy="3629805"/>
          </a:xfrm>
          <a:prstGeom prst="leftBracket">
            <a:avLst>
              <a:gd name="adj" fmla="val 61101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: Top Corners Rounded 30">
            <a:extLst>
              <a:ext uri="{FF2B5EF4-FFF2-40B4-BE49-F238E27FC236}">
                <a16:creationId xmlns:a16="http://schemas.microsoft.com/office/drawing/2014/main" id="{C4C48E84-61A7-86A6-68B1-106B8EB7B38D}"/>
              </a:ext>
            </a:extLst>
          </p:cNvPr>
          <p:cNvSpPr/>
          <p:nvPr/>
        </p:nvSpPr>
        <p:spPr>
          <a:xfrm>
            <a:off x="728425" y="1952625"/>
            <a:ext cx="2679966" cy="4178667"/>
          </a:xfrm>
          <a:prstGeom prst="round2SameRect">
            <a:avLst>
              <a:gd name="adj1" fmla="val 13269"/>
              <a:gd name="adj2" fmla="val 121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AF3FC92B-9230-A40B-7A82-4D3D4BCE8B2F}"/>
              </a:ext>
            </a:extLst>
          </p:cNvPr>
          <p:cNvCxnSpPr>
            <a:cxnSpLocks/>
          </p:cNvCxnSpPr>
          <p:nvPr/>
        </p:nvCxnSpPr>
        <p:spPr>
          <a:xfrm>
            <a:off x="3937801" y="4864264"/>
            <a:ext cx="791500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Top Corners Rounded 4">
            <a:extLst>
              <a:ext uri="{FF2B5EF4-FFF2-40B4-BE49-F238E27FC236}">
                <a16:creationId xmlns:a16="http://schemas.microsoft.com/office/drawing/2014/main" id="{1800CE3C-5BFD-5FE1-364D-7AC33DF3AE32}"/>
              </a:ext>
            </a:extLst>
          </p:cNvPr>
          <p:cNvSpPr/>
          <p:nvPr/>
        </p:nvSpPr>
        <p:spPr>
          <a:xfrm>
            <a:off x="623890" y="1952625"/>
            <a:ext cx="2679966" cy="4178667"/>
          </a:xfrm>
          <a:prstGeom prst="round2SameRect">
            <a:avLst>
              <a:gd name="adj1" fmla="val 13269"/>
              <a:gd name="adj2" fmla="val 121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307D00D-5255-6180-9643-36D35D84A8A8}"/>
              </a:ext>
            </a:extLst>
          </p:cNvPr>
          <p:cNvSpPr txBox="1"/>
          <p:nvPr/>
        </p:nvSpPr>
        <p:spPr>
          <a:xfrm>
            <a:off x="882367" y="3063628"/>
            <a:ext cx="208461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 modo no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E11861EF-764E-9736-8F78-35530807593E}"/>
              </a:ext>
            </a:extLst>
          </p:cNvPr>
          <p:cNvSpPr txBox="1"/>
          <p:nvPr/>
        </p:nvSpPr>
        <p:spPr>
          <a:xfrm>
            <a:off x="1191233" y="2458917"/>
            <a:ext cx="15486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</p:txBody>
      </p:sp>
      <p:grpSp>
        <p:nvGrpSpPr>
          <p:cNvPr id="11" name="Group 36">
            <a:extLst>
              <a:ext uri="{FF2B5EF4-FFF2-40B4-BE49-F238E27FC236}">
                <a16:creationId xmlns:a16="http://schemas.microsoft.com/office/drawing/2014/main" id="{BFE1BCDE-3F30-CA39-CDFF-FED33EC2C098}"/>
              </a:ext>
            </a:extLst>
          </p:cNvPr>
          <p:cNvGrpSpPr/>
          <p:nvPr/>
        </p:nvGrpSpPr>
        <p:grpSpPr>
          <a:xfrm>
            <a:off x="3423066" y="2394498"/>
            <a:ext cx="9573267" cy="725952"/>
            <a:chOff x="3423066" y="2394498"/>
            <a:chExt cx="9573267" cy="725952"/>
          </a:xfrm>
        </p:grpSpPr>
        <p:sp>
          <p:nvSpPr>
            <p:cNvPr id="12" name="Rectangle: Rounded Corners 42">
              <a:extLst>
                <a:ext uri="{FF2B5EF4-FFF2-40B4-BE49-F238E27FC236}">
                  <a16:creationId xmlns:a16="http://schemas.microsoft.com/office/drawing/2014/main" id="{DA7BEB24-9612-0AEA-7F5A-BFDEC9438D04}"/>
                </a:ext>
              </a:extLst>
            </p:cNvPr>
            <p:cNvSpPr/>
            <p:nvPr/>
          </p:nvSpPr>
          <p:spPr>
            <a:xfrm>
              <a:off x="3423066" y="239449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2A2D4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TextBox 50">
              <a:extLst>
                <a:ext uri="{FF2B5EF4-FFF2-40B4-BE49-F238E27FC236}">
                  <a16:creationId xmlns:a16="http://schemas.microsoft.com/office/drawing/2014/main" id="{F3947A7B-AD13-1329-046D-ACBA2DC6B7C3}"/>
                </a:ext>
              </a:extLst>
            </p:cNvPr>
            <p:cNvSpPr txBox="1"/>
            <p:nvPr/>
          </p:nvSpPr>
          <p:spPr>
            <a:xfrm>
              <a:off x="4018265" y="2628194"/>
              <a:ext cx="17134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sz="1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Título 01</a:t>
              </a:r>
            </a:p>
          </p:txBody>
        </p:sp>
        <p:sp>
          <p:nvSpPr>
            <p:cNvPr id="14" name="TextBox 38">
              <a:extLst>
                <a:ext uri="{FF2B5EF4-FFF2-40B4-BE49-F238E27FC236}">
                  <a16:creationId xmlns:a16="http://schemas.microsoft.com/office/drawing/2014/main" id="{9A303608-EF62-8160-0A60-2FA9BD65E6C5}"/>
                </a:ext>
              </a:extLst>
            </p:cNvPr>
            <p:cNvSpPr txBox="1"/>
            <p:nvPr/>
          </p:nvSpPr>
          <p:spPr>
            <a:xfrm>
              <a:off x="5810032" y="2526642"/>
              <a:ext cx="690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15" name="Straight Connector 56">
              <a:extLst>
                <a:ext uri="{FF2B5EF4-FFF2-40B4-BE49-F238E27FC236}">
                  <a16:creationId xmlns:a16="http://schemas.microsoft.com/office/drawing/2014/main" id="{878924F0-A3C1-CF95-9885-CD30639A2045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2526642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584" descr="Box outline">
              <a:extLst>
                <a:ext uri="{FF2B5EF4-FFF2-40B4-BE49-F238E27FC236}">
                  <a16:creationId xmlns:a16="http://schemas.microsoft.com/office/drawing/2014/main" id="{9C10D4C4-5B17-74C4-8C4E-F502C5D47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1690" y="2544187"/>
              <a:ext cx="426575" cy="426575"/>
            </a:xfrm>
            <a:prstGeom prst="rect">
              <a:avLst/>
            </a:prstGeom>
          </p:spPr>
        </p:pic>
      </p:grpSp>
      <p:grpSp>
        <p:nvGrpSpPr>
          <p:cNvPr id="17" name="Group 37">
            <a:extLst>
              <a:ext uri="{FF2B5EF4-FFF2-40B4-BE49-F238E27FC236}">
                <a16:creationId xmlns:a16="http://schemas.microsoft.com/office/drawing/2014/main" id="{20503D2F-233F-2CD4-5247-C2F48797F31D}"/>
              </a:ext>
            </a:extLst>
          </p:cNvPr>
          <p:cNvGrpSpPr/>
          <p:nvPr/>
        </p:nvGrpSpPr>
        <p:grpSpPr>
          <a:xfrm>
            <a:off x="3423066" y="3174700"/>
            <a:ext cx="9573267" cy="725952"/>
            <a:chOff x="3423066" y="3174700"/>
            <a:chExt cx="9573267" cy="725952"/>
          </a:xfrm>
        </p:grpSpPr>
        <p:sp>
          <p:nvSpPr>
            <p:cNvPr id="18" name="Rectangle: Rounded Corners 43">
              <a:extLst>
                <a:ext uri="{FF2B5EF4-FFF2-40B4-BE49-F238E27FC236}">
                  <a16:creationId xmlns:a16="http://schemas.microsoft.com/office/drawing/2014/main" id="{735F83D1-CF93-7800-B853-0CCF5A521919}"/>
                </a:ext>
              </a:extLst>
            </p:cNvPr>
            <p:cNvSpPr/>
            <p:nvPr/>
          </p:nvSpPr>
          <p:spPr>
            <a:xfrm>
              <a:off x="3423066" y="3174700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20386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TextBox 62">
              <a:extLst>
                <a:ext uri="{FF2B5EF4-FFF2-40B4-BE49-F238E27FC236}">
                  <a16:creationId xmlns:a16="http://schemas.microsoft.com/office/drawing/2014/main" id="{7308EA4B-D5D4-4836-109A-F833F896BDFA}"/>
                </a:ext>
              </a:extLst>
            </p:cNvPr>
            <p:cNvSpPr txBox="1"/>
            <p:nvPr/>
          </p:nvSpPr>
          <p:spPr>
            <a:xfrm>
              <a:off x="4009937" y="3408581"/>
              <a:ext cx="124287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sz="1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Título 01</a:t>
              </a:r>
            </a:p>
          </p:txBody>
        </p:sp>
        <p:sp>
          <p:nvSpPr>
            <p:cNvPr id="20" name="TextBox 575">
              <a:extLst>
                <a:ext uri="{FF2B5EF4-FFF2-40B4-BE49-F238E27FC236}">
                  <a16:creationId xmlns:a16="http://schemas.microsoft.com/office/drawing/2014/main" id="{28B9E789-D398-9D6E-FF9C-D6A3F70188B8}"/>
                </a:ext>
              </a:extLst>
            </p:cNvPr>
            <p:cNvSpPr txBox="1"/>
            <p:nvPr/>
          </p:nvSpPr>
          <p:spPr>
            <a:xfrm>
              <a:off x="5810032" y="3306844"/>
              <a:ext cx="5758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21" name="Straight Connector 576">
              <a:extLst>
                <a:ext uri="{FF2B5EF4-FFF2-40B4-BE49-F238E27FC236}">
                  <a16:creationId xmlns:a16="http://schemas.microsoft.com/office/drawing/2014/main" id="{70FC69C8-E6BA-A80B-C9E7-EBF7225D668D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3306844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phic 586" descr="Clipboard outline">
              <a:extLst>
                <a:ext uri="{FF2B5EF4-FFF2-40B4-BE49-F238E27FC236}">
                  <a16:creationId xmlns:a16="http://schemas.microsoft.com/office/drawing/2014/main" id="{F29F46F1-B477-FE49-A477-BAE89BA5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690" y="3324389"/>
              <a:ext cx="426575" cy="426575"/>
            </a:xfrm>
            <a:prstGeom prst="rect">
              <a:avLst/>
            </a:prstGeom>
          </p:spPr>
        </p:pic>
      </p:grpSp>
      <p:grpSp>
        <p:nvGrpSpPr>
          <p:cNvPr id="23" name="Group 39">
            <a:extLst>
              <a:ext uri="{FF2B5EF4-FFF2-40B4-BE49-F238E27FC236}">
                <a16:creationId xmlns:a16="http://schemas.microsoft.com/office/drawing/2014/main" id="{0AEB6DB1-54A2-0595-2D65-47F99CCB81EF}"/>
              </a:ext>
            </a:extLst>
          </p:cNvPr>
          <p:cNvGrpSpPr/>
          <p:nvPr/>
        </p:nvGrpSpPr>
        <p:grpSpPr>
          <a:xfrm>
            <a:off x="3423066" y="3958828"/>
            <a:ext cx="9573267" cy="725952"/>
            <a:chOff x="3423066" y="3958828"/>
            <a:chExt cx="9573267" cy="725952"/>
          </a:xfrm>
        </p:grpSpPr>
        <p:sp>
          <p:nvSpPr>
            <p:cNvPr id="24" name="Rectangle: Rounded Corners 44">
              <a:extLst>
                <a:ext uri="{FF2B5EF4-FFF2-40B4-BE49-F238E27FC236}">
                  <a16:creationId xmlns:a16="http://schemas.microsoft.com/office/drawing/2014/main" id="{985527F4-5398-0DCE-01A8-E872999E4DED}"/>
                </a:ext>
              </a:extLst>
            </p:cNvPr>
            <p:cNvSpPr/>
            <p:nvPr/>
          </p:nvSpPr>
          <p:spPr>
            <a:xfrm>
              <a:off x="3423066" y="395882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DB305D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TextBox 579">
              <a:extLst>
                <a:ext uri="{FF2B5EF4-FFF2-40B4-BE49-F238E27FC236}">
                  <a16:creationId xmlns:a16="http://schemas.microsoft.com/office/drawing/2014/main" id="{166DCA78-0823-D869-499D-AE2ABF275D45}"/>
                </a:ext>
              </a:extLst>
            </p:cNvPr>
            <p:cNvSpPr txBox="1"/>
            <p:nvPr/>
          </p:nvSpPr>
          <p:spPr>
            <a:xfrm>
              <a:off x="5810033" y="4090972"/>
              <a:ext cx="5364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27" name="Straight Connector 580">
              <a:extLst>
                <a:ext uri="{FF2B5EF4-FFF2-40B4-BE49-F238E27FC236}">
                  <a16:creationId xmlns:a16="http://schemas.microsoft.com/office/drawing/2014/main" id="{24D81432-5B97-07EE-2271-CDD5A035C2A8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4090972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Graphic 588" descr="Continuous Improvement outline">
              <a:extLst>
                <a:ext uri="{FF2B5EF4-FFF2-40B4-BE49-F238E27FC236}">
                  <a16:creationId xmlns:a16="http://schemas.microsoft.com/office/drawing/2014/main" id="{B0CADEBC-945A-F021-B23B-0F528CEE7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92703" y="4009530"/>
              <a:ext cx="624548" cy="624548"/>
            </a:xfrm>
            <a:prstGeom prst="rect">
              <a:avLst/>
            </a:prstGeom>
          </p:spPr>
        </p:pic>
      </p:grpSp>
      <p:grpSp>
        <p:nvGrpSpPr>
          <p:cNvPr id="29" name="Group 40">
            <a:extLst>
              <a:ext uri="{FF2B5EF4-FFF2-40B4-BE49-F238E27FC236}">
                <a16:creationId xmlns:a16="http://schemas.microsoft.com/office/drawing/2014/main" id="{0C52985E-878E-86A8-C86D-409FCB5376DF}"/>
              </a:ext>
            </a:extLst>
          </p:cNvPr>
          <p:cNvGrpSpPr/>
          <p:nvPr/>
        </p:nvGrpSpPr>
        <p:grpSpPr>
          <a:xfrm>
            <a:off x="3423066" y="5043748"/>
            <a:ext cx="9573267" cy="725952"/>
            <a:chOff x="3423066" y="5043748"/>
            <a:chExt cx="9573267" cy="725952"/>
          </a:xfrm>
        </p:grpSpPr>
        <p:sp>
          <p:nvSpPr>
            <p:cNvPr id="31" name="Rectangle: Rounded Corners 2">
              <a:extLst>
                <a:ext uri="{FF2B5EF4-FFF2-40B4-BE49-F238E27FC236}">
                  <a16:creationId xmlns:a16="http://schemas.microsoft.com/office/drawing/2014/main" id="{E40A6BED-4FFE-F15E-4265-215E5A3D6834}"/>
                </a:ext>
              </a:extLst>
            </p:cNvPr>
            <p:cNvSpPr/>
            <p:nvPr/>
          </p:nvSpPr>
          <p:spPr>
            <a:xfrm>
              <a:off x="3423066" y="504374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BF1747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45C62DF-646B-434B-66B8-C5C390D3A812}"/>
                </a:ext>
              </a:extLst>
            </p:cNvPr>
            <p:cNvSpPr txBox="1"/>
            <p:nvPr/>
          </p:nvSpPr>
          <p:spPr>
            <a:xfrm>
              <a:off x="5810033" y="5175892"/>
              <a:ext cx="5577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34" name="Straight Connector 9">
              <a:extLst>
                <a:ext uri="{FF2B5EF4-FFF2-40B4-BE49-F238E27FC236}">
                  <a16:creationId xmlns:a16="http://schemas.microsoft.com/office/drawing/2014/main" id="{BDCA537D-2C42-EA72-CA0D-F35FD50E45AA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5195333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phic 14" descr="Shirt outline">
              <a:extLst>
                <a:ext uri="{FF2B5EF4-FFF2-40B4-BE49-F238E27FC236}">
                  <a16:creationId xmlns:a16="http://schemas.microsoft.com/office/drawing/2014/main" id="{504BF21B-21AA-CD03-F4E4-AFA7E1F24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91070" y="5189978"/>
              <a:ext cx="433492" cy="433492"/>
            </a:xfrm>
            <a:prstGeom prst="rect">
              <a:avLst/>
            </a:prstGeom>
          </p:spPr>
        </p:pic>
      </p:grpSp>
      <p:sp>
        <p:nvSpPr>
          <p:cNvPr id="41" name="TextBox 50">
            <a:extLst>
              <a:ext uri="{FF2B5EF4-FFF2-40B4-BE49-F238E27FC236}">
                <a16:creationId xmlns:a16="http://schemas.microsoft.com/office/drawing/2014/main" id="{B321102F-A15A-D07A-8BB3-B0AB9F4C1250}"/>
              </a:ext>
            </a:extLst>
          </p:cNvPr>
          <p:cNvSpPr txBox="1"/>
          <p:nvPr/>
        </p:nvSpPr>
        <p:spPr>
          <a:xfrm>
            <a:off x="4056027" y="5268224"/>
            <a:ext cx="1713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Título 01</a:t>
            </a:r>
          </a:p>
        </p:txBody>
      </p:sp>
      <p:sp>
        <p:nvSpPr>
          <p:cNvPr id="42" name="TextBox 50">
            <a:extLst>
              <a:ext uri="{FF2B5EF4-FFF2-40B4-BE49-F238E27FC236}">
                <a16:creationId xmlns:a16="http://schemas.microsoft.com/office/drawing/2014/main" id="{BA74C71C-8914-E231-DB78-6CD016AF32FB}"/>
              </a:ext>
            </a:extLst>
          </p:cNvPr>
          <p:cNvSpPr txBox="1"/>
          <p:nvPr/>
        </p:nvSpPr>
        <p:spPr>
          <a:xfrm>
            <a:off x="4056027" y="4212355"/>
            <a:ext cx="1713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Título 01</a:t>
            </a:r>
          </a:p>
        </p:txBody>
      </p:sp>
    </p:spTree>
    <p:extLst>
      <p:ext uri="{BB962C8B-B14F-4D97-AF65-F5344CB8AC3E}">
        <p14:creationId xmlns:p14="http://schemas.microsoft.com/office/powerpoint/2010/main" val="14135411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5019261" y="2584682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Tabelas e </a:t>
            </a:r>
            <a:b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Infográficos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A65628B-E8FD-5895-F73D-D04EDB41F2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592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54478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5F0D55FE-90EF-F9C2-2034-44BC62EB7A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9581944"/>
              </p:ext>
            </p:extLst>
          </p:nvPr>
        </p:nvGraphicFramePr>
        <p:xfrm>
          <a:off x="5669281" y="1520688"/>
          <a:ext cx="5785300" cy="4462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44188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BA60E-4FF1-753E-9025-11E0D2526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C765F09-3EC6-A7DF-46DE-C55E42CC2C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519BBAF-CEE3-1096-C9A4-B42EEC2DCCD2}"/>
              </a:ext>
            </a:extLst>
          </p:cNvPr>
          <p:cNvSpPr txBox="1"/>
          <p:nvPr/>
        </p:nvSpPr>
        <p:spPr>
          <a:xfrm>
            <a:off x="643316" y="533191"/>
            <a:ext cx="5665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Qual </a:t>
            </a:r>
            <a:r>
              <a:rPr lang="pt-BR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vamos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conhecer?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5C105EA-630C-6CA3-970F-88B70CA43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4335930-DA94-CA1D-BBC4-C6CCBA320508}"/>
              </a:ext>
            </a:extLst>
          </p:cNvPr>
          <p:cNvSpPr txBox="1"/>
          <p:nvPr/>
        </p:nvSpPr>
        <p:spPr>
          <a:xfrm>
            <a:off x="533166" y="1510382"/>
            <a:ext cx="95614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</a:rPr>
              <a:t>Bootstrap</a:t>
            </a:r>
            <a:r>
              <a:rPr lang="pt-BR" sz="3200" dirty="0">
                <a:solidFill>
                  <a:schemeClr val="bg1"/>
                </a:solidFill>
              </a:rPr>
              <a:t> é um </a:t>
            </a:r>
            <a:r>
              <a:rPr lang="pt-BR" sz="3200" b="1" dirty="0">
                <a:solidFill>
                  <a:schemeClr val="bg1"/>
                </a:solidFill>
              </a:rPr>
              <a:t>framework front-</a:t>
            </a:r>
            <a:r>
              <a:rPr lang="pt-BR" sz="3200" b="1" dirty="0" err="1">
                <a:solidFill>
                  <a:schemeClr val="bg1"/>
                </a:solidFill>
              </a:rPr>
              <a:t>end</a:t>
            </a:r>
            <a:r>
              <a:rPr lang="pt-BR" sz="3200" dirty="0">
                <a:solidFill>
                  <a:schemeClr val="bg1"/>
                </a:solidFill>
              </a:rPr>
              <a:t> gratuito e de código aberto utilizado para o </a:t>
            </a:r>
            <a:r>
              <a:rPr lang="pt-BR" sz="3200" b="1" dirty="0">
                <a:solidFill>
                  <a:schemeClr val="bg1"/>
                </a:solidFill>
              </a:rPr>
              <a:t>desenvolvimento de sites e aplicações web responsivas e móveis</a:t>
            </a:r>
            <a:r>
              <a:rPr lang="pt-BR" sz="3200" dirty="0">
                <a:solidFill>
                  <a:schemeClr val="bg1"/>
                </a:solidFill>
              </a:rPr>
              <a:t>. Ele fornece estilos prontos (CSS) e componentes (HTML + JS) que facilitam o desenvolvimento.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</a:rPr>
              <a:t>Pense no </a:t>
            </a:r>
            <a:r>
              <a:rPr lang="pt-BR" sz="3200" dirty="0" err="1">
                <a:solidFill>
                  <a:schemeClr val="bg1"/>
                </a:solidFill>
              </a:rPr>
              <a:t>Bootstrap</a:t>
            </a:r>
            <a:r>
              <a:rPr lang="pt-BR" sz="3200" dirty="0">
                <a:solidFill>
                  <a:schemeClr val="bg1"/>
                </a:solidFill>
              </a:rPr>
              <a:t> como uma </a:t>
            </a:r>
            <a:r>
              <a:rPr lang="pt-BR" sz="3200" b="1" dirty="0">
                <a:solidFill>
                  <a:schemeClr val="bg1"/>
                </a:solidFill>
              </a:rPr>
              <a:t>caixa de ferramentas</a:t>
            </a:r>
            <a:r>
              <a:rPr lang="pt-BR" sz="3200" dirty="0">
                <a:solidFill>
                  <a:schemeClr val="bg1"/>
                </a:solidFill>
              </a:rPr>
              <a:t> com peças já prontas (botões, menus, formulários, etc.) para você montar um site moderno sem escrever tudo do zero.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4177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E62C6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F1EB0C63-A97C-A382-7424-E3CD9297E8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1560123"/>
              </p:ext>
            </p:extLst>
          </p:nvPr>
        </p:nvGraphicFramePr>
        <p:xfrm>
          <a:off x="5167244" y="1639366"/>
          <a:ext cx="6799470" cy="4462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354193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C02B8970-CBD3-9BCF-9BA6-9757BA2D2F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9817998"/>
              </p:ext>
            </p:extLst>
          </p:nvPr>
        </p:nvGraphicFramePr>
        <p:xfrm>
          <a:off x="4608946" y="93133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684733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5A83F03-16C8-D076-C3BC-8B17AB2B020D}"/>
              </a:ext>
            </a:extLst>
          </p:cNvPr>
          <p:cNvSpPr/>
          <p:nvPr/>
        </p:nvSpPr>
        <p:spPr>
          <a:xfrm>
            <a:off x="0" y="1681566"/>
            <a:ext cx="5129939" cy="4231037"/>
          </a:xfrm>
          <a:prstGeom prst="rect">
            <a:avLst/>
          </a:prstGeom>
          <a:solidFill>
            <a:srgbClr val="3537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87D8C6B-A554-FE8E-6749-23C226A37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CB6AD7-BEC3-0655-3898-2ED432541D73}"/>
              </a:ext>
            </a:extLst>
          </p:cNvPr>
          <p:cNvSpPr txBox="1"/>
          <p:nvPr/>
        </p:nvSpPr>
        <p:spPr>
          <a:xfrm>
            <a:off x="426813" y="3797084"/>
            <a:ext cx="427631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A3C1A1-5E5C-8DE7-DF50-DFFDFC488F05}"/>
              </a:ext>
            </a:extLst>
          </p:cNvPr>
          <p:cNvSpPr txBox="1"/>
          <p:nvPr/>
        </p:nvSpPr>
        <p:spPr>
          <a:xfrm>
            <a:off x="0" y="2205032"/>
            <a:ext cx="51299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35%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7DA3123F-0BCA-5919-273D-7066CEED34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32687"/>
              </p:ext>
            </p:extLst>
          </p:nvPr>
        </p:nvGraphicFramePr>
        <p:xfrm>
          <a:off x="5215178" y="1498957"/>
          <a:ext cx="6976822" cy="4878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138330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033">
            <a:extLst>
              <a:ext uri="{FF2B5EF4-FFF2-40B4-BE49-F238E27FC236}">
                <a16:creationId xmlns:a16="http://schemas.microsoft.com/office/drawing/2014/main" id="{8BA97EB9-40EF-8C7E-F0A0-CB318F24355E}"/>
              </a:ext>
            </a:extLst>
          </p:cNvPr>
          <p:cNvGrpSpPr/>
          <p:nvPr/>
        </p:nvGrpSpPr>
        <p:grpSpPr>
          <a:xfrm>
            <a:off x="5497975" y="1952626"/>
            <a:ext cx="6178088" cy="3955713"/>
            <a:chOff x="5497975" y="1952626"/>
            <a:chExt cx="6178088" cy="3955713"/>
          </a:xfrm>
        </p:grpSpPr>
        <p:sp>
          <p:nvSpPr>
            <p:cNvPr id="10" name="Rectangle 1028">
              <a:extLst>
                <a:ext uri="{FF2B5EF4-FFF2-40B4-BE49-F238E27FC236}">
                  <a16:creationId xmlns:a16="http://schemas.microsoft.com/office/drawing/2014/main" id="{B906746C-BCED-C04E-7E2C-5C42702C992D}"/>
                </a:ext>
              </a:extLst>
            </p:cNvPr>
            <p:cNvSpPr/>
            <p:nvPr/>
          </p:nvSpPr>
          <p:spPr>
            <a:xfrm>
              <a:off x="5497975" y="4001022"/>
              <a:ext cx="6178088" cy="19073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183FBA4B-926A-D88A-D205-EA0CA55F0149}"/>
                </a:ext>
              </a:extLst>
            </p:cNvPr>
            <p:cNvSpPr/>
            <p:nvPr/>
          </p:nvSpPr>
          <p:spPr>
            <a:xfrm>
              <a:off x="5497975" y="1952626"/>
              <a:ext cx="6178088" cy="19073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Rectangle: Rounded Corners 1032">
            <a:extLst>
              <a:ext uri="{FF2B5EF4-FFF2-40B4-BE49-F238E27FC236}">
                <a16:creationId xmlns:a16="http://schemas.microsoft.com/office/drawing/2014/main" id="{CF020B13-BC13-9940-6B20-E12AD3A78424}"/>
              </a:ext>
            </a:extLst>
          </p:cNvPr>
          <p:cNvSpPr/>
          <p:nvPr/>
        </p:nvSpPr>
        <p:spPr>
          <a:xfrm>
            <a:off x="5301644" y="2251878"/>
            <a:ext cx="6227438" cy="3357208"/>
          </a:xfrm>
          <a:prstGeom prst="roundRect">
            <a:avLst>
              <a:gd name="adj" fmla="val 10484"/>
            </a:avLst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44049E-5584-8B9B-15BD-8BDAA0B23C90}"/>
              </a:ext>
            </a:extLst>
          </p:cNvPr>
          <p:cNvSpPr/>
          <p:nvPr/>
        </p:nvSpPr>
        <p:spPr>
          <a:xfrm>
            <a:off x="3345083" y="1987350"/>
            <a:ext cx="3960000" cy="3960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EDE212C8-0215-F763-4823-AB14113C3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2795785"/>
              </p:ext>
            </p:extLst>
          </p:nvPr>
        </p:nvGraphicFramePr>
        <p:xfrm>
          <a:off x="2245578" y="1850962"/>
          <a:ext cx="5974384" cy="4191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Left Bracket 6">
            <a:extLst>
              <a:ext uri="{FF2B5EF4-FFF2-40B4-BE49-F238E27FC236}">
                <a16:creationId xmlns:a16="http://schemas.microsoft.com/office/drawing/2014/main" id="{A7C071A6-C0DB-BD10-2BB5-90E3A1FA75BA}"/>
              </a:ext>
            </a:extLst>
          </p:cNvPr>
          <p:cNvSpPr/>
          <p:nvPr/>
        </p:nvSpPr>
        <p:spPr>
          <a:xfrm>
            <a:off x="623889" y="1952625"/>
            <a:ext cx="498856" cy="3960813"/>
          </a:xfrm>
          <a:prstGeom prst="leftBracket">
            <a:avLst>
              <a:gd name="adj" fmla="val 61101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62050380-F529-1860-18B4-9334EF015E6D}"/>
              </a:ext>
            </a:extLst>
          </p:cNvPr>
          <p:cNvSpPr txBox="1"/>
          <p:nvPr/>
        </p:nvSpPr>
        <p:spPr>
          <a:xfrm>
            <a:off x="878615" y="2588630"/>
            <a:ext cx="2227817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-25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Subtítulo</a:t>
            </a:r>
          </a:p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Verdana"/>
            </a:endParaRPr>
          </a:p>
        </p:txBody>
      </p:sp>
      <p:graphicFrame>
        <p:nvGraphicFramePr>
          <p:cNvPr id="22" name="Chart 615">
            <a:extLst>
              <a:ext uri="{FF2B5EF4-FFF2-40B4-BE49-F238E27FC236}">
                <a16:creationId xmlns:a16="http://schemas.microsoft.com/office/drawing/2014/main" id="{2BAFC120-3643-C5F4-D494-93E01AB80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7929095"/>
              </p:ext>
            </p:extLst>
          </p:nvPr>
        </p:nvGraphicFramePr>
        <p:xfrm>
          <a:off x="2290745" y="2164079"/>
          <a:ext cx="5766126" cy="3701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3" name="Group 622">
            <a:extLst>
              <a:ext uri="{FF2B5EF4-FFF2-40B4-BE49-F238E27FC236}">
                <a16:creationId xmlns:a16="http://schemas.microsoft.com/office/drawing/2014/main" id="{D7B73D0D-8257-2C61-72E0-0D581B796FF1}"/>
              </a:ext>
            </a:extLst>
          </p:cNvPr>
          <p:cNvGrpSpPr/>
          <p:nvPr/>
        </p:nvGrpSpPr>
        <p:grpSpPr>
          <a:xfrm>
            <a:off x="2173958" y="5811009"/>
            <a:ext cx="1319764" cy="215444"/>
            <a:chOff x="1947967" y="5795176"/>
            <a:chExt cx="1319764" cy="215444"/>
          </a:xfrm>
        </p:grpSpPr>
        <p:sp>
          <p:nvSpPr>
            <p:cNvPr id="24" name="Rectangle: Rounded Corners 616">
              <a:extLst>
                <a:ext uri="{FF2B5EF4-FFF2-40B4-BE49-F238E27FC236}">
                  <a16:creationId xmlns:a16="http://schemas.microsoft.com/office/drawing/2014/main" id="{B2F46B13-3494-A5B1-C3B6-8AE844072BB3}"/>
                </a:ext>
              </a:extLst>
            </p:cNvPr>
            <p:cNvSpPr/>
            <p:nvPr/>
          </p:nvSpPr>
          <p:spPr>
            <a:xfrm>
              <a:off x="1947967" y="5837348"/>
              <a:ext cx="127235" cy="131100"/>
            </a:xfrm>
            <a:prstGeom prst="roundRect">
              <a:avLst>
                <a:gd name="adj" fmla="val 33870"/>
              </a:avLst>
            </a:prstGeom>
            <a:solidFill>
              <a:srgbClr val="2B4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TextBox 618">
              <a:extLst>
                <a:ext uri="{FF2B5EF4-FFF2-40B4-BE49-F238E27FC236}">
                  <a16:creationId xmlns:a16="http://schemas.microsoft.com/office/drawing/2014/main" id="{6B9DDB8F-F3DE-3BF9-A593-C37C95B5E350}"/>
                </a:ext>
              </a:extLst>
            </p:cNvPr>
            <p:cNvSpPr txBox="1"/>
            <p:nvPr/>
          </p:nvSpPr>
          <p:spPr>
            <a:xfrm>
              <a:off x="2099107" y="5795176"/>
              <a:ext cx="11686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solidFill>
                    <a:srgbClr val="2B469C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X</a:t>
              </a:r>
              <a:endParaRPr lang="pt-BR" sz="800" dirty="0">
                <a:solidFill>
                  <a:srgbClr val="2B469C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26" name="Group 621">
            <a:extLst>
              <a:ext uri="{FF2B5EF4-FFF2-40B4-BE49-F238E27FC236}">
                <a16:creationId xmlns:a16="http://schemas.microsoft.com/office/drawing/2014/main" id="{EAC5DF9D-F7F2-BFB4-D202-921BD72DDEF5}"/>
              </a:ext>
            </a:extLst>
          </p:cNvPr>
          <p:cNvGrpSpPr/>
          <p:nvPr/>
        </p:nvGrpSpPr>
        <p:grpSpPr>
          <a:xfrm>
            <a:off x="3531917" y="5811009"/>
            <a:ext cx="1319590" cy="215444"/>
            <a:chOff x="3368722" y="5795176"/>
            <a:chExt cx="1319590" cy="215444"/>
          </a:xfrm>
        </p:grpSpPr>
        <p:sp>
          <p:nvSpPr>
            <p:cNvPr id="27" name="Rectangle: Rounded Corners 617">
              <a:extLst>
                <a:ext uri="{FF2B5EF4-FFF2-40B4-BE49-F238E27FC236}">
                  <a16:creationId xmlns:a16="http://schemas.microsoft.com/office/drawing/2014/main" id="{CCA4868B-37DC-8F98-55B4-EB9B22B0F860}"/>
                </a:ext>
              </a:extLst>
            </p:cNvPr>
            <p:cNvSpPr/>
            <p:nvPr/>
          </p:nvSpPr>
          <p:spPr>
            <a:xfrm>
              <a:off x="3368722" y="5837348"/>
              <a:ext cx="127235" cy="131100"/>
            </a:xfrm>
            <a:prstGeom prst="roundRect">
              <a:avLst>
                <a:gd name="adj" fmla="val 33870"/>
              </a:avLst>
            </a:prstGeom>
            <a:solidFill>
              <a:srgbClr val="DB3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TextBox 619">
              <a:extLst>
                <a:ext uri="{FF2B5EF4-FFF2-40B4-BE49-F238E27FC236}">
                  <a16:creationId xmlns:a16="http://schemas.microsoft.com/office/drawing/2014/main" id="{2FB1E582-DFC4-2C30-8289-28F76487E938}"/>
                </a:ext>
              </a:extLst>
            </p:cNvPr>
            <p:cNvSpPr txBox="1"/>
            <p:nvPr/>
          </p:nvSpPr>
          <p:spPr>
            <a:xfrm>
              <a:off x="3519687" y="5795176"/>
              <a:ext cx="11686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solidFill>
                    <a:srgbClr val="DB305D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Y</a:t>
              </a:r>
              <a:endParaRPr lang="pt-BR" sz="800" dirty="0">
                <a:solidFill>
                  <a:srgbClr val="DB305D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31" name="TextBox 1030">
            <a:extLst>
              <a:ext uri="{FF2B5EF4-FFF2-40B4-BE49-F238E27FC236}">
                <a16:creationId xmlns:a16="http://schemas.microsoft.com/office/drawing/2014/main" id="{5BCBF229-AB54-3397-D2BA-F8FE8D6AA693}"/>
              </a:ext>
            </a:extLst>
          </p:cNvPr>
          <p:cNvSpPr txBox="1"/>
          <p:nvPr/>
        </p:nvSpPr>
        <p:spPr>
          <a:xfrm>
            <a:off x="8946766" y="2101283"/>
            <a:ext cx="89994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Título</a:t>
            </a:r>
            <a:endParaRPr kumimoji="0" lang="pt-BR" sz="1200" b="1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32" name="Group 1038">
            <a:extLst>
              <a:ext uri="{FF2B5EF4-FFF2-40B4-BE49-F238E27FC236}">
                <a16:creationId xmlns:a16="http://schemas.microsoft.com/office/drawing/2014/main" id="{1BBB9D61-7305-446A-544B-BA83B41A872C}"/>
              </a:ext>
            </a:extLst>
          </p:cNvPr>
          <p:cNvGrpSpPr/>
          <p:nvPr/>
        </p:nvGrpSpPr>
        <p:grpSpPr>
          <a:xfrm>
            <a:off x="7416739" y="2467703"/>
            <a:ext cx="3960000" cy="1284657"/>
            <a:chOff x="7453417" y="2561554"/>
            <a:chExt cx="3512544" cy="1513186"/>
          </a:xfrm>
        </p:grpSpPr>
        <p:sp>
          <p:nvSpPr>
            <p:cNvPr id="33" name="Rectangle: Rounded Corners 1031">
              <a:extLst>
                <a:ext uri="{FF2B5EF4-FFF2-40B4-BE49-F238E27FC236}">
                  <a16:creationId xmlns:a16="http://schemas.microsoft.com/office/drawing/2014/main" id="{0FF172C4-FFBB-D286-56A2-1C918EE23674}"/>
                </a:ext>
              </a:extLst>
            </p:cNvPr>
            <p:cNvSpPr/>
            <p:nvPr/>
          </p:nvSpPr>
          <p:spPr>
            <a:xfrm>
              <a:off x="7453417" y="256155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1</a:t>
              </a:r>
            </a:p>
          </p:txBody>
        </p:sp>
        <p:sp>
          <p:nvSpPr>
            <p:cNvPr id="34" name="Rectangle: Rounded Corners 1034">
              <a:extLst>
                <a:ext uri="{FF2B5EF4-FFF2-40B4-BE49-F238E27FC236}">
                  <a16:creationId xmlns:a16="http://schemas.microsoft.com/office/drawing/2014/main" id="{2A799C2F-18B3-0925-0FC2-73220BFCB170}"/>
                </a:ext>
              </a:extLst>
            </p:cNvPr>
            <p:cNvSpPr/>
            <p:nvPr/>
          </p:nvSpPr>
          <p:spPr>
            <a:xfrm>
              <a:off x="7453417" y="336946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3</a:t>
              </a:r>
            </a:p>
          </p:txBody>
        </p:sp>
        <p:sp>
          <p:nvSpPr>
            <p:cNvPr id="35" name="Rectangle: Rounded Corners 1035">
              <a:extLst>
                <a:ext uri="{FF2B5EF4-FFF2-40B4-BE49-F238E27FC236}">
                  <a16:creationId xmlns:a16="http://schemas.microsoft.com/office/drawing/2014/main" id="{34549284-5038-FBAB-ECC1-D5999126FCC7}"/>
                </a:ext>
              </a:extLst>
            </p:cNvPr>
            <p:cNvSpPr/>
            <p:nvPr/>
          </p:nvSpPr>
          <p:spPr>
            <a:xfrm>
              <a:off x="9260136" y="256155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2</a:t>
              </a:r>
            </a:p>
          </p:txBody>
        </p:sp>
        <p:sp>
          <p:nvSpPr>
            <p:cNvPr id="36" name="Rectangle: Rounded Corners 1037">
              <a:extLst>
                <a:ext uri="{FF2B5EF4-FFF2-40B4-BE49-F238E27FC236}">
                  <a16:creationId xmlns:a16="http://schemas.microsoft.com/office/drawing/2014/main" id="{F3841CAE-2E3D-6783-DFA1-28D72B90007D}"/>
                </a:ext>
              </a:extLst>
            </p:cNvPr>
            <p:cNvSpPr/>
            <p:nvPr/>
          </p:nvSpPr>
          <p:spPr>
            <a:xfrm>
              <a:off x="9260136" y="336946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4</a:t>
              </a:r>
            </a:p>
          </p:txBody>
        </p:sp>
      </p:grpSp>
      <p:grpSp>
        <p:nvGrpSpPr>
          <p:cNvPr id="37" name="Group 1041">
            <a:extLst>
              <a:ext uri="{FF2B5EF4-FFF2-40B4-BE49-F238E27FC236}">
                <a16:creationId xmlns:a16="http://schemas.microsoft.com/office/drawing/2014/main" id="{0BE6BD1E-A872-4387-4B79-70048D0C77A1}"/>
              </a:ext>
            </a:extLst>
          </p:cNvPr>
          <p:cNvGrpSpPr/>
          <p:nvPr/>
        </p:nvGrpSpPr>
        <p:grpSpPr>
          <a:xfrm>
            <a:off x="7223759" y="3848715"/>
            <a:ext cx="4345961" cy="334446"/>
            <a:chOff x="11116649" y="3859949"/>
            <a:chExt cx="360000" cy="331875"/>
          </a:xfrm>
        </p:grpSpPr>
        <p:sp>
          <p:nvSpPr>
            <p:cNvPr id="38" name="Isosceles Triangle 1040">
              <a:extLst>
                <a:ext uri="{FF2B5EF4-FFF2-40B4-BE49-F238E27FC236}">
                  <a16:creationId xmlns:a16="http://schemas.microsoft.com/office/drawing/2014/main" id="{CA7BC413-72AF-DE27-B821-D00007F17F12}"/>
                </a:ext>
              </a:extLst>
            </p:cNvPr>
            <p:cNvSpPr/>
            <p:nvPr/>
          </p:nvSpPr>
          <p:spPr>
            <a:xfrm rot="10800000">
              <a:off x="11116649" y="3943424"/>
              <a:ext cx="360000" cy="2484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Isosceles Triangle 1039">
              <a:extLst>
                <a:ext uri="{FF2B5EF4-FFF2-40B4-BE49-F238E27FC236}">
                  <a16:creationId xmlns:a16="http://schemas.microsoft.com/office/drawing/2014/main" id="{384FBECF-391E-8721-732E-24D9AAC21E06}"/>
                </a:ext>
              </a:extLst>
            </p:cNvPr>
            <p:cNvSpPr/>
            <p:nvPr/>
          </p:nvSpPr>
          <p:spPr>
            <a:xfrm rot="10800000">
              <a:off x="11117616" y="3859949"/>
              <a:ext cx="358067" cy="24823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TextBox 1042">
            <a:extLst>
              <a:ext uri="{FF2B5EF4-FFF2-40B4-BE49-F238E27FC236}">
                <a16:creationId xmlns:a16="http://schemas.microsoft.com/office/drawing/2014/main" id="{0E280DEB-93C6-BC5D-1E7B-AAC4E67AEFE7}"/>
              </a:ext>
            </a:extLst>
          </p:cNvPr>
          <p:cNvSpPr txBox="1"/>
          <p:nvPr/>
        </p:nvSpPr>
        <p:spPr>
          <a:xfrm>
            <a:off x="8922701" y="5461927"/>
            <a:ext cx="95448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Subtítulo</a:t>
            </a:r>
            <a:endParaRPr kumimoji="0" lang="pt-BR" sz="1200" b="1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D32AFC-67A7-B457-7334-74422711521E}"/>
              </a:ext>
            </a:extLst>
          </p:cNvPr>
          <p:cNvSpPr/>
          <p:nvPr/>
        </p:nvSpPr>
        <p:spPr>
          <a:xfrm>
            <a:off x="4224903" y="3054335"/>
            <a:ext cx="1966006" cy="19660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Box 1043">
            <a:extLst>
              <a:ext uri="{FF2B5EF4-FFF2-40B4-BE49-F238E27FC236}">
                <a16:creationId xmlns:a16="http://schemas.microsoft.com/office/drawing/2014/main" id="{56FDBF11-D50E-C089-5CAC-502111B4A18D}"/>
              </a:ext>
            </a:extLst>
          </p:cNvPr>
          <p:cNvSpPr txBox="1"/>
          <p:nvPr/>
        </p:nvSpPr>
        <p:spPr>
          <a:xfrm>
            <a:off x="7413119" y="4271478"/>
            <a:ext cx="4085481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TextBox 12">
            <a:extLst>
              <a:ext uri="{FF2B5EF4-FFF2-40B4-BE49-F238E27FC236}">
                <a16:creationId xmlns:a16="http://schemas.microsoft.com/office/drawing/2014/main" id="{ADB3B1F7-2F04-E764-A2B3-346BBF25FCF3}"/>
              </a:ext>
            </a:extLst>
          </p:cNvPr>
          <p:cNvSpPr txBox="1"/>
          <p:nvPr/>
        </p:nvSpPr>
        <p:spPr>
          <a:xfrm>
            <a:off x="4230477" y="3679920"/>
            <a:ext cx="20037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XX</a:t>
            </a:r>
            <a:r>
              <a:rPr kumimoji="0" lang="pt-BR" sz="2000" b="1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pt-BR" sz="3200" b="1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mil </a:t>
            </a:r>
          </a:p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-25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xxxxxxxxx</a:t>
            </a:r>
            <a:endParaRPr kumimoji="0" lang="pt-BR" sz="10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3" name="TextBox 1046">
            <a:extLst>
              <a:ext uri="{FF2B5EF4-FFF2-40B4-BE49-F238E27FC236}">
                <a16:creationId xmlns:a16="http://schemas.microsoft.com/office/drawing/2014/main" id="{94AEAF9C-040F-B9BC-4A17-2314FF57D4E7}"/>
              </a:ext>
            </a:extLst>
          </p:cNvPr>
          <p:cNvSpPr txBox="1"/>
          <p:nvPr/>
        </p:nvSpPr>
        <p:spPr>
          <a:xfrm>
            <a:off x="3435898" y="3951431"/>
            <a:ext cx="68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XX%</a:t>
            </a:r>
          </a:p>
        </p:txBody>
      </p:sp>
      <p:sp>
        <p:nvSpPr>
          <p:cNvPr id="44" name="TextBox 1047">
            <a:extLst>
              <a:ext uri="{FF2B5EF4-FFF2-40B4-BE49-F238E27FC236}">
                <a16:creationId xmlns:a16="http://schemas.microsoft.com/office/drawing/2014/main" id="{C50058CE-A827-2156-9EE8-71763068AC9D}"/>
              </a:ext>
            </a:extLst>
          </p:cNvPr>
          <p:cNvSpPr txBox="1"/>
          <p:nvPr/>
        </p:nvSpPr>
        <p:spPr>
          <a:xfrm>
            <a:off x="6523016" y="3951431"/>
            <a:ext cx="68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XX%</a:t>
            </a:r>
          </a:p>
        </p:txBody>
      </p:sp>
      <p:cxnSp>
        <p:nvCxnSpPr>
          <p:cNvPr id="45" name="Straight Connector 1051">
            <a:extLst>
              <a:ext uri="{FF2B5EF4-FFF2-40B4-BE49-F238E27FC236}">
                <a16:creationId xmlns:a16="http://schemas.microsoft.com/office/drawing/2014/main" id="{82EBF393-C01C-92AC-C858-891AC7A0C3D4}"/>
              </a:ext>
            </a:extLst>
          </p:cNvPr>
          <p:cNvCxnSpPr>
            <a:cxnSpLocks/>
          </p:cNvCxnSpPr>
          <p:nvPr/>
        </p:nvCxnSpPr>
        <p:spPr>
          <a:xfrm>
            <a:off x="3196590" y="3910743"/>
            <a:ext cx="8382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053">
            <a:extLst>
              <a:ext uri="{FF2B5EF4-FFF2-40B4-BE49-F238E27FC236}">
                <a16:creationId xmlns:a16="http://schemas.microsoft.com/office/drawing/2014/main" id="{BD3A2EA9-1861-ECB7-F7AD-76FD99AF7239}"/>
              </a:ext>
            </a:extLst>
          </p:cNvPr>
          <p:cNvCxnSpPr>
            <a:cxnSpLocks/>
          </p:cNvCxnSpPr>
          <p:nvPr/>
        </p:nvCxnSpPr>
        <p:spPr>
          <a:xfrm>
            <a:off x="6397233" y="3910743"/>
            <a:ext cx="8382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049">
            <a:extLst>
              <a:ext uri="{FF2B5EF4-FFF2-40B4-BE49-F238E27FC236}">
                <a16:creationId xmlns:a16="http://schemas.microsoft.com/office/drawing/2014/main" id="{BF880E94-7C15-6498-9D9D-684CCBB05D0A}"/>
              </a:ext>
            </a:extLst>
          </p:cNvPr>
          <p:cNvCxnSpPr>
            <a:cxnSpLocks/>
          </p:cNvCxnSpPr>
          <p:nvPr/>
        </p:nvCxnSpPr>
        <p:spPr>
          <a:xfrm>
            <a:off x="3277117" y="3942847"/>
            <a:ext cx="1188000" cy="0"/>
          </a:xfrm>
          <a:prstGeom prst="straightConnector1">
            <a:avLst/>
          </a:prstGeom>
          <a:ln w="1905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1052">
            <a:extLst>
              <a:ext uri="{FF2B5EF4-FFF2-40B4-BE49-F238E27FC236}">
                <a16:creationId xmlns:a16="http://schemas.microsoft.com/office/drawing/2014/main" id="{32B98B6B-B3B8-3A24-E2E7-66844E283E87}"/>
              </a:ext>
            </a:extLst>
          </p:cNvPr>
          <p:cNvCxnSpPr>
            <a:cxnSpLocks/>
          </p:cNvCxnSpPr>
          <p:nvPr/>
        </p:nvCxnSpPr>
        <p:spPr>
          <a:xfrm flipH="1">
            <a:off x="6003271" y="3942847"/>
            <a:ext cx="1188000" cy="0"/>
          </a:xfrm>
          <a:prstGeom prst="straightConnector1">
            <a:avLst/>
          </a:prstGeom>
          <a:ln w="19050">
            <a:solidFill>
              <a:srgbClr val="DB30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8E4F519F-2555-4C5B-35D2-18D78774F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29" name="TextBox 620">
            <a:extLst>
              <a:ext uri="{FF2B5EF4-FFF2-40B4-BE49-F238E27FC236}">
                <a16:creationId xmlns:a16="http://schemas.microsoft.com/office/drawing/2014/main" id="{BECCFA2B-C54B-D79A-DDE7-735E2EB14AE2}"/>
              </a:ext>
            </a:extLst>
          </p:cNvPr>
          <p:cNvSpPr txBox="1"/>
          <p:nvPr/>
        </p:nvSpPr>
        <p:spPr>
          <a:xfrm>
            <a:off x="1264805" y="5811009"/>
            <a:ext cx="8709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Legenda</a:t>
            </a:r>
          </a:p>
        </p:txBody>
      </p:sp>
    </p:spTree>
    <p:extLst>
      <p:ext uri="{BB962C8B-B14F-4D97-AF65-F5344CB8AC3E}">
        <p14:creationId xmlns:p14="http://schemas.microsoft.com/office/powerpoint/2010/main" val="2276121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2696A4F-B04C-B691-08E8-4D4461CF1648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43CED54-225F-0A93-5B08-C25D1439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3" name="Diamond 1026">
            <a:extLst>
              <a:ext uri="{FF2B5EF4-FFF2-40B4-BE49-F238E27FC236}">
                <a16:creationId xmlns:a16="http://schemas.microsoft.com/office/drawing/2014/main" id="{A3216CDA-7D8B-DEFD-BF28-3747EA559595}"/>
              </a:ext>
            </a:extLst>
          </p:cNvPr>
          <p:cNvSpPr/>
          <p:nvPr/>
        </p:nvSpPr>
        <p:spPr>
          <a:xfrm>
            <a:off x="4070503" y="1936467"/>
            <a:ext cx="4081475" cy="3897071"/>
          </a:xfrm>
          <a:prstGeom prst="diamond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1032">
            <a:extLst>
              <a:ext uri="{FF2B5EF4-FFF2-40B4-BE49-F238E27FC236}">
                <a16:creationId xmlns:a16="http://schemas.microsoft.com/office/drawing/2014/main" id="{1D65B00E-AD04-0C47-AAB4-F084442E95EB}"/>
              </a:ext>
            </a:extLst>
          </p:cNvPr>
          <p:cNvSpPr/>
          <p:nvPr/>
        </p:nvSpPr>
        <p:spPr>
          <a:xfrm>
            <a:off x="691932" y="3981351"/>
            <a:ext cx="5404068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1031">
            <a:extLst>
              <a:ext uri="{FF2B5EF4-FFF2-40B4-BE49-F238E27FC236}">
                <a16:creationId xmlns:a16="http://schemas.microsoft.com/office/drawing/2014/main" id="{AD31A315-08E1-64D4-E2D7-3ECBC8432CC6}"/>
              </a:ext>
            </a:extLst>
          </p:cNvPr>
          <p:cNvSpPr/>
          <p:nvPr/>
        </p:nvSpPr>
        <p:spPr>
          <a:xfrm>
            <a:off x="691932" y="2152991"/>
            <a:ext cx="5404068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1043">
            <a:extLst>
              <a:ext uri="{FF2B5EF4-FFF2-40B4-BE49-F238E27FC236}">
                <a16:creationId xmlns:a16="http://schemas.microsoft.com/office/drawing/2014/main" id="{8DF809F2-6B45-6065-61D5-A8C01D90624B}"/>
              </a:ext>
            </a:extLst>
          </p:cNvPr>
          <p:cNvSpPr/>
          <p:nvPr/>
        </p:nvSpPr>
        <p:spPr>
          <a:xfrm flipH="1">
            <a:off x="6156874" y="3981351"/>
            <a:ext cx="5402984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44">
            <a:extLst>
              <a:ext uri="{FF2B5EF4-FFF2-40B4-BE49-F238E27FC236}">
                <a16:creationId xmlns:a16="http://schemas.microsoft.com/office/drawing/2014/main" id="{6C871014-7B9B-4349-9FF8-5CA25691972C}"/>
              </a:ext>
            </a:extLst>
          </p:cNvPr>
          <p:cNvSpPr/>
          <p:nvPr/>
        </p:nvSpPr>
        <p:spPr>
          <a:xfrm flipH="1">
            <a:off x="6156874" y="2152991"/>
            <a:ext cx="5402984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048">
            <a:extLst>
              <a:ext uri="{FF2B5EF4-FFF2-40B4-BE49-F238E27FC236}">
                <a16:creationId xmlns:a16="http://schemas.microsoft.com/office/drawing/2014/main" id="{1AC3F555-176F-0BF8-5A16-A446DC979AA9}"/>
              </a:ext>
            </a:extLst>
          </p:cNvPr>
          <p:cNvCxnSpPr>
            <a:cxnSpLocks/>
          </p:cNvCxnSpPr>
          <p:nvPr/>
        </p:nvCxnSpPr>
        <p:spPr>
          <a:xfrm flipH="1">
            <a:off x="11649110" y="2152991"/>
            <a:ext cx="0" cy="1626529"/>
          </a:xfrm>
          <a:prstGeom prst="line">
            <a:avLst/>
          </a:prstGeom>
          <a:ln w="28575">
            <a:solidFill>
              <a:srgbClr val="258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049">
            <a:extLst>
              <a:ext uri="{FF2B5EF4-FFF2-40B4-BE49-F238E27FC236}">
                <a16:creationId xmlns:a16="http://schemas.microsoft.com/office/drawing/2014/main" id="{81F775FD-A88F-9F3A-37E2-B35A5A17EF9F}"/>
              </a:ext>
            </a:extLst>
          </p:cNvPr>
          <p:cNvSpPr txBox="1"/>
          <p:nvPr/>
        </p:nvSpPr>
        <p:spPr>
          <a:xfrm flipH="1">
            <a:off x="8417629" y="2496896"/>
            <a:ext cx="30540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25835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Subtítulo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4" name="Straight Connector 1051">
            <a:extLst>
              <a:ext uri="{FF2B5EF4-FFF2-40B4-BE49-F238E27FC236}">
                <a16:creationId xmlns:a16="http://schemas.microsoft.com/office/drawing/2014/main" id="{BDBDF5AA-3AD8-DDE5-BBD5-729A81B5C252}"/>
              </a:ext>
            </a:extLst>
          </p:cNvPr>
          <p:cNvCxnSpPr>
            <a:cxnSpLocks/>
          </p:cNvCxnSpPr>
          <p:nvPr/>
        </p:nvCxnSpPr>
        <p:spPr>
          <a:xfrm flipH="1">
            <a:off x="11649110" y="3981351"/>
            <a:ext cx="0" cy="1626529"/>
          </a:xfrm>
          <a:prstGeom prst="line">
            <a:avLst/>
          </a:prstGeom>
          <a:ln w="28575">
            <a:solidFill>
              <a:srgbClr val="0D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052">
            <a:extLst>
              <a:ext uri="{FF2B5EF4-FFF2-40B4-BE49-F238E27FC236}">
                <a16:creationId xmlns:a16="http://schemas.microsoft.com/office/drawing/2014/main" id="{005B3E95-BDD5-DF3C-7D9F-24DEDF76EEB0}"/>
              </a:ext>
            </a:extLst>
          </p:cNvPr>
          <p:cNvSpPr txBox="1"/>
          <p:nvPr/>
        </p:nvSpPr>
        <p:spPr>
          <a:xfrm flipH="1">
            <a:off x="8164619" y="4232923"/>
            <a:ext cx="330707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DAAD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Subtítulo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6" name="Straight Connector 1037">
            <a:extLst>
              <a:ext uri="{FF2B5EF4-FFF2-40B4-BE49-F238E27FC236}">
                <a16:creationId xmlns:a16="http://schemas.microsoft.com/office/drawing/2014/main" id="{B9E99552-F09C-368F-B1CF-48BF5D68C32B}"/>
              </a:ext>
            </a:extLst>
          </p:cNvPr>
          <p:cNvCxnSpPr>
            <a:cxnSpLocks/>
          </p:cNvCxnSpPr>
          <p:nvPr/>
        </p:nvCxnSpPr>
        <p:spPr>
          <a:xfrm>
            <a:off x="603764" y="2152991"/>
            <a:ext cx="0" cy="162652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038">
            <a:extLst>
              <a:ext uri="{FF2B5EF4-FFF2-40B4-BE49-F238E27FC236}">
                <a16:creationId xmlns:a16="http://schemas.microsoft.com/office/drawing/2014/main" id="{64C99D05-1F70-8353-4248-CEC3570C20E8}"/>
              </a:ext>
            </a:extLst>
          </p:cNvPr>
          <p:cNvSpPr txBox="1"/>
          <p:nvPr/>
        </p:nvSpPr>
        <p:spPr>
          <a:xfrm>
            <a:off x="781182" y="2496896"/>
            <a:ext cx="3305313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54478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8" name="Straight Connector 1041">
            <a:extLst>
              <a:ext uri="{FF2B5EF4-FFF2-40B4-BE49-F238E27FC236}">
                <a16:creationId xmlns:a16="http://schemas.microsoft.com/office/drawing/2014/main" id="{3676BA00-665B-8035-DE6F-B641A5E25F89}"/>
              </a:ext>
            </a:extLst>
          </p:cNvPr>
          <p:cNvCxnSpPr>
            <a:cxnSpLocks/>
          </p:cNvCxnSpPr>
          <p:nvPr/>
        </p:nvCxnSpPr>
        <p:spPr>
          <a:xfrm>
            <a:off x="603764" y="3981351"/>
            <a:ext cx="0" cy="1626529"/>
          </a:xfrm>
          <a:prstGeom prst="line">
            <a:avLst/>
          </a:prstGeom>
          <a:ln w="28575">
            <a:solidFill>
              <a:srgbClr val="E62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042">
            <a:extLst>
              <a:ext uri="{FF2B5EF4-FFF2-40B4-BE49-F238E27FC236}">
                <a16:creationId xmlns:a16="http://schemas.microsoft.com/office/drawing/2014/main" id="{E56F3AFE-99DE-7030-5934-8D3EF009AA94}"/>
              </a:ext>
            </a:extLst>
          </p:cNvPr>
          <p:cNvSpPr txBox="1"/>
          <p:nvPr/>
        </p:nvSpPr>
        <p:spPr>
          <a:xfrm>
            <a:off x="781183" y="4309867"/>
            <a:ext cx="30540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E62C6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E62C63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20" name="Straight Connector 7">
            <a:extLst>
              <a:ext uri="{FF2B5EF4-FFF2-40B4-BE49-F238E27FC236}">
                <a16:creationId xmlns:a16="http://schemas.microsoft.com/office/drawing/2014/main" id="{283AAC92-0FF9-68AE-3916-07BD59AB961E}"/>
              </a:ext>
            </a:extLst>
          </p:cNvPr>
          <p:cNvCxnSpPr>
            <a:cxnSpLocks/>
            <a:stCxn id="3" idx="0"/>
            <a:endCxn id="3" idx="1"/>
          </p:cNvCxnSpPr>
          <p:nvPr/>
        </p:nvCxnSpPr>
        <p:spPr>
          <a:xfrm flipH="1">
            <a:off x="4070503" y="1936467"/>
            <a:ext cx="2040738" cy="1948536"/>
          </a:xfrm>
          <a:prstGeom prst="line">
            <a:avLst/>
          </a:prstGeom>
          <a:ln w="28575">
            <a:solidFill>
              <a:srgbClr val="6254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2">
            <a:extLst>
              <a:ext uri="{FF2B5EF4-FFF2-40B4-BE49-F238E27FC236}">
                <a16:creationId xmlns:a16="http://schemas.microsoft.com/office/drawing/2014/main" id="{8ADCB838-B6B4-507C-B221-900CF9E50D7D}"/>
              </a:ext>
            </a:extLst>
          </p:cNvPr>
          <p:cNvCxnSpPr>
            <a:cxnSpLocks/>
            <a:stCxn id="3" idx="2"/>
            <a:endCxn id="3" idx="1"/>
          </p:cNvCxnSpPr>
          <p:nvPr/>
        </p:nvCxnSpPr>
        <p:spPr>
          <a:xfrm flipH="1" flipV="1">
            <a:off x="4070503" y="3885003"/>
            <a:ext cx="2040738" cy="1948535"/>
          </a:xfrm>
          <a:prstGeom prst="line">
            <a:avLst/>
          </a:prstGeom>
          <a:ln w="28575">
            <a:solidFill>
              <a:srgbClr val="E62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6">
            <a:extLst>
              <a:ext uri="{FF2B5EF4-FFF2-40B4-BE49-F238E27FC236}">
                <a16:creationId xmlns:a16="http://schemas.microsoft.com/office/drawing/2014/main" id="{F447F0FD-4936-4CB7-7B72-2E13AD108079}"/>
              </a:ext>
            </a:extLst>
          </p:cNvPr>
          <p:cNvCxnSpPr>
            <a:cxnSpLocks/>
            <a:stCxn id="3" idx="2"/>
            <a:endCxn id="3" idx="3"/>
          </p:cNvCxnSpPr>
          <p:nvPr/>
        </p:nvCxnSpPr>
        <p:spPr>
          <a:xfrm flipV="1">
            <a:off x="6111241" y="3885003"/>
            <a:ext cx="2040737" cy="1948535"/>
          </a:xfrm>
          <a:prstGeom prst="line">
            <a:avLst/>
          </a:prstGeom>
          <a:ln w="28575">
            <a:solidFill>
              <a:srgbClr val="0D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9">
            <a:extLst>
              <a:ext uri="{FF2B5EF4-FFF2-40B4-BE49-F238E27FC236}">
                <a16:creationId xmlns:a16="http://schemas.microsoft.com/office/drawing/2014/main" id="{5EFD1190-FD8A-AC6E-B2E7-379C71F52925}"/>
              </a:ext>
            </a:extLst>
          </p:cNvPr>
          <p:cNvCxnSpPr>
            <a:cxnSpLocks/>
            <a:stCxn id="3" idx="0"/>
            <a:endCxn id="3" idx="3"/>
          </p:cNvCxnSpPr>
          <p:nvPr/>
        </p:nvCxnSpPr>
        <p:spPr>
          <a:xfrm>
            <a:off x="6111241" y="1936467"/>
            <a:ext cx="2040737" cy="1948536"/>
          </a:xfrm>
          <a:prstGeom prst="line">
            <a:avLst/>
          </a:prstGeom>
          <a:ln w="28575">
            <a:solidFill>
              <a:srgbClr val="258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33">
            <a:extLst>
              <a:ext uri="{FF2B5EF4-FFF2-40B4-BE49-F238E27FC236}">
                <a16:creationId xmlns:a16="http://schemas.microsoft.com/office/drawing/2014/main" id="{1EB3AC90-20A2-84F1-1FBF-C0381EEDAB55}"/>
              </a:ext>
            </a:extLst>
          </p:cNvPr>
          <p:cNvSpPr/>
          <p:nvPr/>
        </p:nvSpPr>
        <p:spPr>
          <a:xfrm>
            <a:off x="3933581" y="3835605"/>
            <a:ext cx="4320000" cy="89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4CBC6AB0-EBBE-035C-B267-04C0CD3F4BCC}"/>
              </a:ext>
            </a:extLst>
          </p:cNvPr>
          <p:cNvGrpSpPr/>
          <p:nvPr/>
        </p:nvGrpSpPr>
        <p:grpSpPr>
          <a:xfrm>
            <a:off x="4349814" y="2184082"/>
            <a:ext cx="3553246" cy="3392708"/>
            <a:chOff x="4349814" y="2184082"/>
            <a:chExt cx="3553246" cy="3392708"/>
          </a:xfrm>
        </p:grpSpPr>
        <p:sp>
          <p:nvSpPr>
            <p:cNvPr id="26" name="Diamond 1024">
              <a:extLst>
                <a:ext uri="{FF2B5EF4-FFF2-40B4-BE49-F238E27FC236}">
                  <a16:creationId xmlns:a16="http://schemas.microsoft.com/office/drawing/2014/main" id="{4B733068-3DE3-964B-CEC1-AC822FF4B79B}"/>
                </a:ext>
              </a:extLst>
            </p:cNvPr>
            <p:cNvSpPr/>
            <p:nvPr/>
          </p:nvSpPr>
          <p:spPr>
            <a:xfrm>
              <a:off x="4349814" y="2184082"/>
              <a:ext cx="3553246" cy="3392708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38">
              <a:extLst>
                <a:ext uri="{FF2B5EF4-FFF2-40B4-BE49-F238E27FC236}">
                  <a16:creationId xmlns:a16="http://schemas.microsoft.com/office/drawing/2014/main" id="{4C5020B9-9B87-F3FE-AAE3-DE943BAE1AE1}"/>
                </a:ext>
              </a:extLst>
            </p:cNvPr>
            <p:cNvGrpSpPr/>
            <p:nvPr/>
          </p:nvGrpSpPr>
          <p:grpSpPr>
            <a:xfrm>
              <a:off x="4524643" y="3478416"/>
              <a:ext cx="3123792" cy="721309"/>
              <a:chOff x="4524643" y="3463368"/>
              <a:chExt cx="3123792" cy="721309"/>
            </a:xfrm>
          </p:grpSpPr>
          <p:sp>
            <p:nvSpPr>
              <p:cNvPr id="28" name="TextBox 47">
                <a:extLst>
                  <a:ext uri="{FF2B5EF4-FFF2-40B4-BE49-F238E27FC236}">
                    <a16:creationId xmlns:a16="http://schemas.microsoft.com/office/drawing/2014/main" id="{BA6A0E41-7577-92A4-8F78-A3C3EC18EAA8}"/>
                  </a:ext>
                </a:extLst>
              </p:cNvPr>
              <p:cNvSpPr txBox="1"/>
              <p:nvPr/>
            </p:nvSpPr>
            <p:spPr>
              <a:xfrm>
                <a:off x="4524643" y="3463368"/>
                <a:ext cx="312379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  <a:t>Título</a:t>
                </a:r>
                <a:br>
                  <a:rPr kumimoji="0" lang="pt-B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</a:br>
                <a:endPara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endParaRPr>
              </a:p>
            </p:txBody>
          </p:sp>
          <p:cxnSp>
            <p:nvCxnSpPr>
              <p:cNvPr id="29" name="Straight Connector 35">
                <a:extLst>
                  <a:ext uri="{FF2B5EF4-FFF2-40B4-BE49-F238E27FC236}">
                    <a16:creationId xmlns:a16="http://schemas.microsoft.com/office/drawing/2014/main" id="{9358F8E6-A299-E770-2CB5-D18A646B6D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568" y="3841047"/>
                <a:ext cx="5040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37">
                <a:extLst>
                  <a:ext uri="{FF2B5EF4-FFF2-40B4-BE49-F238E27FC236}">
                    <a16:creationId xmlns:a16="http://schemas.microsoft.com/office/drawing/2014/main" id="{0F5AC9D2-986F-A576-A176-4BBA24CD7E9E}"/>
                  </a:ext>
                </a:extLst>
              </p:cNvPr>
              <p:cNvSpPr txBox="1"/>
              <p:nvPr/>
            </p:nvSpPr>
            <p:spPr>
              <a:xfrm>
                <a:off x="4930918" y="3907678"/>
                <a:ext cx="2304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12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Subtexto</a:t>
                </a:r>
                <a:endPara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endParaRPr>
              </a:p>
            </p:txBody>
          </p:sp>
        </p:grp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A7A7AF16-C175-7383-CD20-7E2CE61B9FC2}"/>
              </a:ext>
            </a:extLst>
          </p:cNvPr>
          <p:cNvSpPr/>
          <p:nvPr/>
        </p:nvSpPr>
        <p:spPr>
          <a:xfrm>
            <a:off x="4019262" y="2063413"/>
            <a:ext cx="1260000" cy="1260000"/>
          </a:xfrm>
          <a:prstGeom prst="ellipse">
            <a:avLst/>
          </a:prstGeom>
          <a:solidFill>
            <a:srgbClr val="62549D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1061" descr="Checklist outline">
            <a:extLst>
              <a:ext uri="{FF2B5EF4-FFF2-40B4-BE49-F238E27FC236}">
                <a16:creationId xmlns:a16="http://schemas.microsoft.com/office/drawing/2014/main" id="{9F926333-D33E-456A-41D0-AF6DCB725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6988" y="2381139"/>
            <a:ext cx="624548" cy="62454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C9B5F844-C2BE-D553-9082-4EF4870B2658}"/>
              </a:ext>
            </a:extLst>
          </p:cNvPr>
          <p:cNvSpPr/>
          <p:nvPr/>
        </p:nvSpPr>
        <p:spPr>
          <a:xfrm>
            <a:off x="4175934" y="2220085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8DFDE4-DDCE-FF6F-BB7C-DBD9FDD2F668}"/>
              </a:ext>
            </a:extLst>
          </p:cNvPr>
          <p:cNvSpPr/>
          <p:nvPr/>
        </p:nvSpPr>
        <p:spPr>
          <a:xfrm>
            <a:off x="4019262" y="4451887"/>
            <a:ext cx="1260000" cy="1260000"/>
          </a:xfrm>
          <a:prstGeom prst="ellipse">
            <a:avLst/>
          </a:prstGeom>
          <a:solidFill>
            <a:srgbClr val="E62C6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Graphic 1059" descr="Lecturer outline">
            <a:extLst>
              <a:ext uri="{FF2B5EF4-FFF2-40B4-BE49-F238E27FC236}">
                <a16:creationId xmlns:a16="http://schemas.microsoft.com/office/drawing/2014/main" id="{B8971853-82E7-2CED-578A-06B6B9847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36544" y="4740523"/>
            <a:ext cx="624548" cy="624548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CC2F26E4-5261-3AEB-4E54-FCF4408C9DFE}"/>
              </a:ext>
            </a:extLst>
          </p:cNvPr>
          <p:cNvSpPr/>
          <p:nvPr/>
        </p:nvSpPr>
        <p:spPr>
          <a:xfrm>
            <a:off x="4177502" y="4610129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59DBAE-52F3-0872-DB56-6BAD6A5F0DB0}"/>
              </a:ext>
            </a:extLst>
          </p:cNvPr>
          <p:cNvSpPr/>
          <p:nvPr/>
        </p:nvSpPr>
        <p:spPr>
          <a:xfrm>
            <a:off x="6926320" y="2063413"/>
            <a:ext cx="1260000" cy="1260000"/>
          </a:xfrm>
          <a:prstGeom prst="ellipse">
            <a:avLst/>
          </a:prstGeom>
          <a:solidFill>
            <a:srgbClr val="258357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Graphic 1057" descr="Storytelling outline">
            <a:extLst>
              <a:ext uri="{FF2B5EF4-FFF2-40B4-BE49-F238E27FC236}">
                <a16:creationId xmlns:a16="http://schemas.microsoft.com/office/drawing/2014/main" id="{B4E75E83-BC67-CE31-4F30-219F6DE294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4046" y="2381139"/>
            <a:ext cx="624548" cy="62454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1658A2CA-CA0C-2C99-AA03-16532E2AC459}"/>
              </a:ext>
            </a:extLst>
          </p:cNvPr>
          <p:cNvSpPr/>
          <p:nvPr/>
        </p:nvSpPr>
        <p:spPr>
          <a:xfrm>
            <a:off x="7082992" y="2220085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53962C-A49A-8F73-9A9E-FD57194953F6}"/>
              </a:ext>
            </a:extLst>
          </p:cNvPr>
          <p:cNvSpPr/>
          <p:nvPr/>
        </p:nvSpPr>
        <p:spPr>
          <a:xfrm>
            <a:off x="6926320" y="4451887"/>
            <a:ext cx="1260000" cy="1260000"/>
          </a:xfrm>
          <a:prstGeom prst="ellipse">
            <a:avLst/>
          </a:prstGeom>
          <a:solidFill>
            <a:srgbClr val="0DAAD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aphic 1055" descr="Gauge outline">
            <a:extLst>
              <a:ext uri="{FF2B5EF4-FFF2-40B4-BE49-F238E27FC236}">
                <a16:creationId xmlns:a16="http://schemas.microsoft.com/office/drawing/2014/main" id="{16EB272B-63EC-6B40-F517-B84FAB93A95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0467"/>
          <a:stretch/>
        </p:blipFill>
        <p:spPr>
          <a:xfrm>
            <a:off x="7235259" y="4888865"/>
            <a:ext cx="624548" cy="496723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EDFF65CE-58E9-5EFA-A1D8-25455B76DED8}"/>
              </a:ext>
            </a:extLst>
          </p:cNvPr>
          <p:cNvSpPr/>
          <p:nvPr/>
        </p:nvSpPr>
        <p:spPr>
          <a:xfrm>
            <a:off x="7082992" y="4608559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4368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D960DF6-3870-B8F7-8898-2449B94E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cxnSp>
        <p:nvCxnSpPr>
          <p:cNvPr id="5" name="Straight Connector 104">
            <a:extLst>
              <a:ext uri="{FF2B5EF4-FFF2-40B4-BE49-F238E27FC236}">
                <a16:creationId xmlns:a16="http://schemas.microsoft.com/office/drawing/2014/main" id="{7DAB7975-1D8D-93B0-FA4C-DFB4D4234A72}"/>
              </a:ext>
            </a:extLst>
          </p:cNvPr>
          <p:cNvCxnSpPr>
            <a:cxnSpLocks/>
          </p:cNvCxnSpPr>
          <p:nvPr/>
        </p:nvCxnSpPr>
        <p:spPr>
          <a:xfrm flipH="1">
            <a:off x="-168966" y="2608922"/>
            <a:ext cx="12360966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9F4EA3F-BE67-E569-FE2A-EA4CD9D0225F}"/>
              </a:ext>
            </a:extLst>
          </p:cNvPr>
          <p:cNvGrpSpPr/>
          <p:nvPr/>
        </p:nvGrpSpPr>
        <p:grpSpPr>
          <a:xfrm>
            <a:off x="-1280160" y="4977979"/>
            <a:ext cx="9156301" cy="1156121"/>
            <a:chOff x="-1036484" y="4891353"/>
            <a:chExt cx="8913645" cy="877813"/>
          </a:xfrm>
        </p:grpSpPr>
        <p:sp>
          <p:nvSpPr>
            <p:cNvPr id="8" name="Parallelogram 53">
              <a:extLst>
                <a:ext uri="{FF2B5EF4-FFF2-40B4-BE49-F238E27FC236}">
                  <a16:creationId xmlns:a16="http://schemas.microsoft.com/office/drawing/2014/main" id="{C9E61D73-511B-A745-8AAF-D41201D7C927}"/>
                </a:ext>
              </a:extLst>
            </p:cNvPr>
            <p:cNvSpPr/>
            <p:nvPr/>
          </p:nvSpPr>
          <p:spPr>
            <a:xfrm flipH="1">
              <a:off x="-1036484" y="4891353"/>
              <a:ext cx="8859683" cy="877813"/>
            </a:xfrm>
            <a:prstGeom prst="parallelogram">
              <a:avLst>
                <a:gd name="adj" fmla="val 106598"/>
              </a:avLst>
            </a:prstGeom>
            <a:solidFill>
              <a:srgbClr val="DB305D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108">
              <a:extLst>
                <a:ext uri="{FF2B5EF4-FFF2-40B4-BE49-F238E27FC236}">
                  <a16:creationId xmlns:a16="http://schemas.microsoft.com/office/drawing/2014/main" id="{EF6DBD64-C66B-C4E7-EA23-98819A8496BA}"/>
                </a:ext>
              </a:extLst>
            </p:cNvPr>
            <p:cNvSpPr txBox="1"/>
            <p:nvPr/>
          </p:nvSpPr>
          <p:spPr>
            <a:xfrm>
              <a:off x="301628" y="5147876"/>
              <a:ext cx="1144932" cy="2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</a:t>
              </a:r>
            </a:p>
          </p:txBody>
        </p:sp>
        <p:cxnSp>
          <p:nvCxnSpPr>
            <p:cNvPr id="10" name="Straight Connector 111">
              <a:extLst>
                <a:ext uri="{FF2B5EF4-FFF2-40B4-BE49-F238E27FC236}">
                  <a16:creationId xmlns:a16="http://schemas.microsoft.com/office/drawing/2014/main" id="{1EA3AD5B-A527-FD1B-DF33-C6B70CEC0006}"/>
                </a:ext>
              </a:extLst>
            </p:cNvPr>
            <p:cNvCxnSpPr>
              <a:cxnSpLocks/>
            </p:cNvCxnSpPr>
            <p:nvPr/>
          </p:nvCxnSpPr>
          <p:spPr>
            <a:xfrm>
              <a:off x="1510711" y="4972774"/>
              <a:ext cx="0" cy="70073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12">
              <a:extLst>
                <a:ext uri="{FF2B5EF4-FFF2-40B4-BE49-F238E27FC236}">
                  <a16:creationId xmlns:a16="http://schemas.microsoft.com/office/drawing/2014/main" id="{4B47130B-EFB0-9EFE-6462-E167EDF59DFF}"/>
                </a:ext>
              </a:extLst>
            </p:cNvPr>
            <p:cNvSpPr txBox="1"/>
            <p:nvPr/>
          </p:nvSpPr>
          <p:spPr>
            <a:xfrm>
              <a:off x="1577433" y="5019392"/>
              <a:ext cx="6299728" cy="630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A139A95-5AA5-703C-7691-F478E6E4805F}"/>
              </a:ext>
            </a:extLst>
          </p:cNvPr>
          <p:cNvGrpSpPr/>
          <p:nvPr/>
        </p:nvGrpSpPr>
        <p:grpSpPr>
          <a:xfrm>
            <a:off x="6793508" y="4977979"/>
            <a:ext cx="6672219" cy="1156121"/>
            <a:chOff x="7178520" y="4891353"/>
            <a:chExt cx="6000362" cy="877813"/>
          </a:xfrm>
        </p:grpSpPr>
        <p:sp>
          <p:nvSpPr>
            <p:cNvPr id="13" name="Parallelogram 123">
              <a:extLst>
                <a:ext uri="{FF2B5EF4-FFF2-40B4-BE49-F238E27FC236}">
                  <a16:creationId xmlns:a16="http://schemas.microsoft.com/office/drawing/2014/main" id="{B8D000F1-D7F5-1014-E69B-744EDA2268C4}"/>
                </a:ext>
              </a:extLst>
            </p:cNvPr>
            <p:cNvSpPr/>
            <p:nvPr/>
          </p:nvSpPr>
          <p:spPr>
            <a:xfrm flipH="1">
              <a:off x="7178520" y="4891353"/>
              <a:ext cx="6000362" cy="877813"/>
            </a:xfrm>
            <a:prstGeom prst="parallelogram">
              <a:avLst>
                <a:gd name="adj" fmla="val 106598"/>
              </a:avLst>
            </a:prstGeom>
            <a:solidFill>
              <a:srgbClr val="DB305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9004836-7D53-0865-BEC4-67839365247B}"/>
                </a:ext>
              </a:extLst>
            </p:cNvPr>
            <p:cNvSpPr txBox="1"/>
            <p:nvPr/>
          </p:nvSpPr>
          <p:spPr>
            <a:xfrm>
              <a:off x="10914139" y="5207149"/>
              <a:ext cx="896059" cy="2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 2</a:t>
              </a:r>
            </a:p>
          </p:txBody>
        </p:sp>
        <p:cxnSp>
          <p:nvCxnSpPr>
            <p:cNvPr id="15" name="Straight Connector 3">
              <a:extLst>
                <a:ext uri="{FF2B5EF4-FFF2-40B4-BE49-F238E27FC236}">
                  <a16:creationId xmlns:a16="http://schemas.microsoft.com/office/drawing/2014/main" id="{7B3B646D-8F80-8170-1F95-3BC78EDB7242}"/>
                </a:ext>
              </a:extLst>
            </p:cNvPr>
            <p:cNvCxnSpPr>
              <a:cxnSpLocks/>
            </p:cNvCxnSpPr>
            <p:nvPr/>
          </p:nvCxnSpPr>
          <p:spPr>
            <a:xfrm>
              <a:off x="10865402" y="4979892"/>
              <a:ext cx="0" cy="7007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C7BD0653-1BAD-6A5A-2E2E-9C7984B6AF17}"/>
                </a:ext>
              </a:extLst>
            </p:cNvPr>
            <p:cNvSpPr txBox="1"/>
            <p:nvPr/>
          </p:nvSpPr>
          <p:spPr>
            <a:xfrm>
              <a:off x="8102288" y="5207148"/>
              <a:ext cx="2653522" cy="2103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</a:t>
              </a: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id="{1235A6AB-6807-8442-8AA1-36A250C90A37}"/>
              </a:ext>
            </a:extLst>
          </p:cNvPr>
          <p:cNvGrpSpPr/>
          <p:nvPr/>
        </p:nvGrpSpPr>
        <p:grpSpPr>
          <a:xfrm>
            <a:off x="594250" y="1719096"/>
            <a:ext cx="2142000" cy="3070794"/>
            <a:chOff x="594250" y="1719096"/>
            <a:chExt cx="2142000" cy="3070794"/>
          </a:xfrm>
        </p:grpSpPr>
        <p:sp>
          <p:nvSpPr>
            <p:cNvPr id="18" name="Rectangle 38">
              <a:extLst>
                <a:ext uri="{FF2B5EF4-FFF2-40B4-BE49-F238E27FC236}">
                  <a16:creationId xmlns:a16="http://schemas.microsoft.com/office/drawing/2014/main" id="{CFAC5DC9-FBD6-522D-4738-F40D3F9E6862}"/>
                </a:ext>
              </a:extLst>
            </p:cNvPr>
            <p:cNvSpPr/>
            <p:nvPr/>
          </p:nvSpPr>
          <p:spPr>
            <a:xfrm>
              <a:off x="594250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ctangle: Top Corners Rounded 54">
              <a:extLst>
                <a:ext uri="{FF2B5EF4-FFF2-40B4-BE49-F238E27FC236}">
                  <a16:creationId xmlns:a16="http://schemas.microsoft.com/office/drawing/2014/main" id="{3ED7ECC0-D6F5-7BDB-B2AF-76BDE4FC0ED3}"/>
                </a:ext>
              </a:extLst>
            </p:cNvPr>
            <p:cNvSpPr/>
            <p:nvPr/>
          </p:nvSpPr>
          <p:spPr>
            <a:xfrm>
              <a:off x="623888" y="2046240"/>
              <a:ext cx="2090366" cy="914070"/>
            </a:xfrm>
            <a:prstGeom prst="round2SameRect">
              <a:avLst>
                <a:gd name="adj1" fmla="val 44085"/>
                <a:gd name="adj2" fmla="val 0"/>
              </a:avLst>
            </a:prstGeom>
            <a:solidFill>
              <a:srgbClr val="5F4E9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1</a:t>
              </a:r>
            </a:p>
          </p:txBody>
        </p:sp>
        <p:sp>
          <p:nvSpPr>
            <p:cNvPr id="20" name="Rectangle: Top Corners Rounded 56">
              <a:extLst>
                <a:ext uri="{FF2B5EF4-FFF2-40B4-BE49-F238E27FC236}">
                  <a16:creationId xmlns:a16="http://schemas.microsoft.com/office/drawing/2014/main" id="{6FCA4360-EA4F-FE8C-338F-9C788068C8FC}"/>
                </a:ext>
              </a:extLst>
            </p:cNvPr>
            <p:cNvSpPr/>
            <p:nvPr/>
          </p:nvSpPr>
          <p:spPr>
            <a:xfrm>
              <a:off x="62388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77">
              <a:extLst>
                <a:ext uri="{FF2B5EF4-FFF2-40B4-BE49-F238E27FC236}">
                  <a16:creationId xmlns:a16="http://schemas.microsoft.com/office/drawing/2014/main" id="{6C7B9A06-11DF-278A-7A84-54E4A9110A17}"/>
                </a:ext>
              </a:extLst>
            </p:cNvPr>
            <p:cNvSpPr/>
            <p:nvPr/>
          </p:nvSpPr>
          <p:spPr>
            <a:xfrm>
              <a:off x="623888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FE48393C-0FC0-6E36-8EB7-04C2058CF049}"/>
                </a:ext>
              </a:extLst>
            </p:cNvPr>
            <p:cNvSpPr/>
            <p:nvPr/>
          </p:nvSpPr>
          <p:spPr>
            <a:xfrm>
              <a:off x="721379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5E52194-8140-EDA8-9D43-07A728624388}"/>
                </a:ext>
              </a:extLst>
            </p:cNvPr>
            <p:cNvSpPr/>
            <p:nvPr/>
          </p:nvSpPr>
          <p:spPr>
            <a:xfrm>
              <a:off x="1446559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4" name="Imagem 14">
              <a:extLst>
                <a:ext uri="{FF2B5EF4-FFF2-40B4-BE49-F238E27FC236}">
                  <a16:creationId xmlns:a16="http://schemas.microsoft.com/office/drawing/2014/main" id="{0E557ECF-946B-FAF6-2842-7850DACD7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505"/>
            <a:stretch/>
          </p:blipFill>
          <p:spPr>
            <a:xfrm>
              <a:off x="1512785" y="1790647"/>
              <a:ext cx="445025" cy="255593"/>
            </a:xfrm>
            <a:prstGeom prst="rect">
              <a:avLst/>
            </a:prstGeom>
          </p:spPr>
        </p:pic>
      </p:grpSp>
      <p:grpSp>
        <p:nvGrpSpPr>
          <p:cNvPr id="25" name="Group 31">
            <a:extLst>
              <a:ext uri="{FF2B5EF4-FFF2-40B4-BE49-F238E27FC236}">
                <a16:creationId xmlns:a16="http://schemas.microsoft.com/office/drawing/2014/main" id="{FE0E480D-CA07-BC89-9D2C-E84A544E7D94}"/>
              </a:ext>
            </a:extLst>
          </p:cNvPr>
          <p:cNvGrpSpPr/>
          <p:nvPr/>
        </p:nvGrpSpPr>
        <p:grpSpPr>
          <a:xfrm>
            <a:off x="2837907" y="1719096"/>
            <a:ext cx="2142000" cy="3070794"/>
            <a:chOff x="2837907" y="1719096"/>
            <a:chExt cx="2142000" cy="3070794"/>
          </a:xfrm>
        </p:grpSpPr>
        <p:sp>
          <p:nvSpPr>
            <p:cNvPr id="26" name="Rectangle 39">
              <a:extLst>
                <a:ext uri="{FF2B5EF4-FFF2-40B4-BE49-F238E27FC236}">
                  <a16:creationId xmlns:a16="http://schemas.microsoft.com/office/drawing/2014/main" id="{3788CB82-2B9E-4C67-7569-9DB37174A315}"/>
                </a:ext>
              </a:extLst>
            </p:cNvPr>
            <p:cNvSpPr/>
            <p:nvPr/>
          </p:nvSpPr>
          <p:spPr>
            <a:xfrm>
              <a:off x="2837907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ctangle: Top Corners Rounded 60">
              <a:extLst>
                <a:ext uri="{FF2B5EF4-FFF2-40B4-BE49-F238E27FC236}">
                  <a16:creationId xmlns:a16="http://schemas.microsoft.com/office/drawing/2014/main" id="{161A19BB-47A2-CFBA-5237-E63B27ECEF7E}"/>
                </a:ext>
              </a:extLst>
            </p:cNvPr>
            <p:cNvSpPr/>
            <p:nvPr/>
          </p:nvSpPr>
          <p:spPr>
            <a:xfrm>
              <a:off x="2858178" y="2046240"/>
              <a:ext cx="2090366" cy="914070"/>
            </a:xfrm>
            <a:prstGeom prst="round2SameRect">
              <a:avLst>
                <a:gd name="adj1" fmla="val 45184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2</a:t>
              </a:r>
            </a:p>
          </p:txBody>
        </p:sp>
        <p:sp>
          <p:nvSpPr>
            <p:cNvPr id="28" name="Rectangle: Top Corners Rounded 62">
              <a:extLst>
                <a:ext uri="{FF2B5EF4-FFF2-40B4-BE49-F238E27FC236}">
                  <a16:creationId xmlns:a16="http://schemas.microsoft.com/office/drawing/2014/main" id="{602A677D-AE8F-BDFB-CB0B-547BE62033FC}"/>
                </a:ext>
              </a:extLst>
            </p:cNvPr>
            <p:cNvSpPr/>
            <p:nvPr/>
          </p:nvSpPr>
          <p:spPr>
            <a:xfrm>
              <a:off x="285817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78">
              <a:extLst>
                <a:ext uri="{FF2B5EF4-FFF2-40B4-BE49-F238E27FC236}">
                  <a16:creationId xmlns:a16="http://schemas.microsoft.com/office/drawing/2014/main" id="{A26C679B-23DA-7385-6EF1-9E7414F90BC3}"/>
                </a:ext>
              </a:extLst>
            </p:cNvPr>
            <p:cNvSpPr/>
            <p:nvPr/>
          </p:nvSpPr>
          <p:spPr>
            <a:xfrm>
              <a:off x="2858177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Duis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autem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0" name="Rectangle 6">
              <a:extLst>
                <a:ext uri="{FF2B5EF4-FFF2-40B4-BE49-F238E27FC236}">
                  <a16:creationId xmlns:a16="http://schemas.microsoft.com/office/drawing/2014/main" id="{FB6DF9D2-EFF1-928A-0954-D0EF5CC4A93B}"/>
                </a:ext>
              </a:extLst>
            </p:cNvPr>
            <p:cNvSpPr/>
            <p:nvPr/>
          </p:nvSpPr>
          <p:spPr>
            <a:xfrm>
              <a:off x="2955668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7E510B9-F8EE-FD14-D238-C2B06472D093}"/>
                </a:ext>
              </a:extLst>
            </p:cNvPr>
            <p:cNvSpPr/>
            <p:nvPr/>
          </p:nvSpPr>
          <p:spPr>
            <a:xfrm>
              <a:off x="3680847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2" name="Imagem 15">
              <a:extLst>
                <a:ext uri="{FF2B5EF4-FFF2-40B4-BE49-F238E27FC236}">
                  <a16:creationId xmlns:a16="http://schemas.microsoft.com/office/drawing/2014/main" id="{CED23968-53C9-F994-FBAA-1D7E84188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89" r="63816"/>
            <a:stretch/>
          </p:blipFill>
          <p:spPr>
            <a:xfrm>
              <a:off x="3755830" y="1798846"/>
              <a:ext cx="445025" cy="25559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D83EF7-1A64-4451-2432-F40E4B75001D}"/>
              </a:ext>
            </a:extLst>
          </p:cNvPr>
          <p:cNvGrpSpPr/>
          <p:nvPr/>
        </p:nvGrpSpPr>
        <p:grpSpPr>
          <a:xfrm>
            <a:off x="5081564" y="1719096"/>
            <a:ext cx="2142000" cy="3070794"/>
            <a:chOff x="5081564" y="1719096"/>
            <a:chExt cx="2142000" cy="3070794"/>
          </a:xfrm>
        </p:grpSpPr>
        <p:sp>
          <p:nvSpPr>
            <p:cNvPr id="34" name="Rectangle 40">
              <a:extLst>
                <a:ext uri="{FF2B5EF4-FFF2-40B4-BE49-F238E27FC236}">
                  <a16:creationId xmlns:a16="http://schemas.microsoft.com/office/drawing/2014/main" id="{86359293-C3D7-7AF8-B5BD-37176351FFF2}"/>
                </a:ext>
              </a:extLst>
            </p:cNvPr>
            <p:cNvSpPr/>
            <p:nvPr/>
          </p:nvSpPr>
          <p:spPr>
            <a:xfrm>
              <a:off x="5081564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ctangle: Top Corners Rounded 65">
              <a:extLst>
                <a:ext uri="{FF2B5EF4-FFF2-40B4-BE49-F238E27FC236}">
                  <a16:creationId xmlns:a16="http://schemas.microsoft.com/office/drawing/2014/main" id="{B6EF31FB-BC77-BC09-753F-1B84962256FB}"/>
                </a:ext>
              </a:extLst>
            </p:cNvPr>
            <p:cNvSpPr/>
            <p:nvPr/>
          </p:nvSpPr>
          <p:spPr>
            <a:xfrm>
              <a:off x="5113558" y="2046240"/>
              <a:ext cx="2090366" cy="914070"/>
            </a:xfrm>
            <a:prstGeom prst="round2SameRect">
              <a:avLst>
                <a:gd name="adj1" fmla="val 42987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2</a:t>
              </a:r>
            </a:p>
          </p:txBody>
        </p:sp>
        <p:sp>
          <p:nvSpPr>
            <p:cNvPr id="36" name="Rectangle: Top Corners Rounded 66">
              <a:extLst>
                <a:ext uri="{FF2B5EF4-FFF2-40B4-BE49-F238E27FC236}">
                  <a16:creationId xmlns:a16="http://schemas.microsoft.com/office/drawing/2014/main" id="{0F157C81-5B2D-18E9-A89A-C4FEE2675445}"/>
                </a:ext>
              </a:extLst>
            </p:cNvPr>
            <p:cNvSpPr/>
            <p:nvPr/>
          </p:nvSpPr>
          <p:spPr>
            <a:xfrm>
              <a:off x="511355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79">
              <a:extLst>
                <a:ext uri="{FF2B5EF4-FFF2-40B4-BE49-F238E27FC236}">
                  <a16:creationId xmlns:a16="http://schemas.microsoft.com/office/drawing/2014/main" id="{0FC9D74C-AAF8-DD50-E1C0-0F89664D7E30}"/>
                </a:ext>
              </a:extLst>
            </p:cNvPr>
            <p:cNvSpPr/>
            <p:nvPr/>
          </p:nvSpPr>
          <p:spPr>
            <a:xfrm>
              <a:off x="5113556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Duis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autem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6FAA392A-8789-6034-920D-02CDC2E62B4C}"/>
                </a:ext>
              </a:extLst>
            </p:cNvPr>
            <p:cNvSpPr/>
            <p:nvPr/>
          </p:nvSpPr>
          <p:spPr>
            <a:xfrm>
              <a:off x="5211047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B1AAA04-6A15-49F0-AB38-B37AAD79D090}"/>
                </a:ext>
              </a:extLst>
            </p:cNvPr>
            <p:cNvSpPr/>
            <p:nvPr/>
          </p:nvSpPr>
          <p:spPr>
            <a:xfrm>
              <a:off x="5936225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Imagem 17">
              <a:extLst>
                <a:ext uri="{FF2B5EF4-FFF2-40B4-BE49-F238E27FC236}">
                  <a16:creationId xmlns:a16="http://schemas.microsoft.com/office/drawing/2014/main" id="{3B8B4246-78BC-D6BF-3C73-867C44ACE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39" r="40966"/>
            <a:stretch/>
          </p:blipFill>
          <p:spPr>
            <a:xfrm>
              <a:off x="5956278" y="1811486"/>
              <a:ext cx="445025" cy="255593"/>
            </a:xfrm>
            <a:prstGeom prst="rect">
              <a:avLst/>
            </a:prstGeom>
          </p:spPr>
        </p:pic>
      </p:grpSp>
      <p:grpSp>
        <p:nvGrpSpPr>
          <p:cNvPr id="41" name="Group 33">
            <a:extLst>
              <a:ext uri="{FF2B5EF4-FFF2-40B4-BE49-F238E27FC236}">
                <a16:creationId xmlns:a16="http://schemas.microsoft.com/office/drawing/2014/main" id="{7FC6E7A1-F391-E1FC-9E86-66488BD3B835}"/>
              </a:ext>
            </a:extLst>
          </p:cNvPr>
          <p:cNvGrpSpPr/>
          <p:nvPr/>
        </p:nvGrpSpPr>
        <p:grpSpPr>
          <a:xfrm>
            <a:off x="7325221" y="1719096"/>
            <a:ext cx="2142000" cy="3070794"/>
            <a:chOff x="7325221" y="1719096"/>
            <a:chExt cx="2142000" cy="307079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3A53F9-CE58-291F-EABC-BA5506BC8B5A}"/>
                </a:ext>
              </a:extLst>
            </p:cNvPr>
            <p:cNvSpPr/>
            <p:nvPr/>
          </p:nvSpPr>
          <p:spPr>
            <a:xfrm>
              <a:off x="7325221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ctangle: Top Corners Rounded 70">
              <a:extLst>
                <a:ext uri="{FF2B5EF4-FFF2-40B4-BE49-F238E27FC236}">
                  <a16:creationId xmlns:a16="http://schemas.microsoft.com/office/drawing/2014/main" id="{CB4A44CE-C21D-B8F8-6C86-0DA3955AA0AF}"/>
                </a:ext>
              </a:extLst>
            </p:cNvPr>
            <p:cNvSpPr/>
            <p:nvPr/>
          </p:nvSpPr>
          <p:spPr>
            <a:xfrm>
              <a:off x="7358393" y="2046240"/>
              <a:ext cx="2090366" cy="914070"/>
            </a:xfrm>
            <a:prstGeom prst="round2SameRect">
              <a:avLst>
                <a:gd name="adj1" fmla="val 46283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3</a:t>
              </a:r>
            </a:p>
          </p:txBody>
        </p:sp>
        <p:sp>
          <p:nvSpPr>
            <p:cNvPr id="44" name="Rectangle: Top Corners Rounded 72">
              <a:extLst>
                <a:ext uri="{FF2B5EF4-FFF2-40B4-BE49-F238E27FC236}">
                  <a16:creationId xmlns:a16="http://schemas.microsoft.com/office/drawing/2014/main" id="{D52DA22D-CABB-2521-FB7D-28C3A5ECC29B}"/>
                </a:ext>
              </a:extLst>
            </p:cNvPr>
            <p:cNvSpPr/>
            <p:nvPr/>
          </p:nvSpPr>
          <p:spPr>
            <a:xfrm>
              <a:off x="7358393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80">
              <a:extLst>
                <a:ext uri="{FF2B5EF4-FFF2-40B4-BE49-F238E27FC236}">
                  <a16:creationId xmlns:a16="http://schemas.microsoft.com/office/drawing/2014/main" id="{E7F1850B-6DF3-54E6-A8B8-BFF382332116}"/>
                </a:ext>
              </a:extLst>
            </p:cNvPr>
            <p:cNvSpPr/>
            <p:nvPr/>
          </p:nvSpPr>
          <p:spPr>
            <a:xfrm>
              <a:off x="7358390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Gautem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BEA7246C-C94D-C31C-8D27-BCC7AAC9F4DD}"/>
                </a:ext>
              </a:extLst>
            </p:cNvPr>
            <p:cNvSpPr/>
            <p:nvPr/>
          </p:nvSpPr>
          <p:spPr>
            <a:xfrm>
              <a:off x="7455881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84A280E-9B81-445F-164C-E6774F84B2AE}"/>
                </a:ext>
              </a:extLst>
            </p:cNvPr>
            <p:cNvSpPr/>
            <p:nvPr/>
          </p:nvSpPr>
          <p:spPr>
            <a:xfrm>
              <a:off x="8181058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8" name="Imagem 19">
              <a:extLst>
                <a:ext uri="{FF2B5EF4-FFF2-40B4-BE49-F238E27FC236}">
                  <a16:creationId xmlns:a16="http://schemas.microsoft.com/office/drawing/2014/main" id="{7EEDB588-F4D9-6132-BE07-8B11252FCF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32" r="17573"/>
            <a:stretch/>
          </p:blipFill>
          <p:spPr>
            <a:xfrm>
              <a:off x="8168255" y="1810157"/>
              <a:ext cx="445025" cy="255593"/>
            </a:xfrm>
            <a:prstGeom prst="rect">
              <a:avLst/>
            </a:prstGeom>
          </p:spPr>
        </p:pic>
      </p:grpSp>
      <p:grpSp>
        <p:nvGrpSpPr>
          <p:cNvPr id="49" name="Group 34">
            <a:extLst>
              <a:ext uri="{FF2B5EF4-FFF2-40B4-BE49-F238E27FC236}">
                <a16:creationId xmlns:a16="http://schemas.microsoft.com/office/drawing/2014/main" id="{505A3BEC-C152-7504-F66B-DCC5B9E5BCA6}"/>
              </a:ext>
            </a:extLst>
          </p:cNvPr>
          <p:cNvGrpSpPr/>
          <p:nvPr/>
        </p:nvGrpSpPr>
        <p:grpSpPr>
          <a:xfrm>
            <a:off x="9568876" y="1719096"/>
            <a:ext cx="2142000" cy="3070794"/>
            <a:chOff x="9568876" y="1719096"/>
            <a:chExt cx="2142000" cy="3070794"/>
          </a:xfrm>
        </p:grpSpPr>
        <p:sp>
          <p:nvSpPr>
            <p:cNvPr id="50" name="Rectangle 42">
              <a:extLst>
                <a:ext uri="{FF2B5EF4-FFF2-40B4-BE49-F238E27FC236}">
                  <a16:creationId xmlns:a16="http://schemas.microsoft.com/office/drawing/2014/main" id="{FBDB397D-893B-94B4-707B-7C88D492FB57}"/>
                </a:ext>
              </a:extLst>
            </p:cNvPr>
            <p:cNvSpPr/>
            <p:nvPr/>
          </p:nvSpPr>
          <p:spPr>
            <a:xfrm>
              <a:off x="9568876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ctangle: Top Corners Rounded 75">
              <a:extLst>
                <a:ext uri="{FF2B5EF4-FFF2-40B4-BE49-F238E27FC236}">
                  <a16:creationId xmlns:a16="http://schemas.microsoft.com/office/drawing/2014/main" id="{8AA1FFFA-5C69-1F79-AF70-4F753AB17234}"/>
                </a:ext>
              </a:extLst>
            </p:cNvPr>
            <p:cNvSpPr/>
            <p:nvPr/>
          </p:nvSpPr>
          <p:spPr>
            <a:xfrm>
              <a:off x="9603224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81">
              <a:extLst>
                <a:ext uri="{FF2B5EF4-FFF2-40B4-BE49-F238E27FC236}">
                  <a16:creationId xmlns:a16="http://schemas.microsoft.com/office/drawing/2014/main" id="{CFE813C7-703C-47CB-594C-918E3D1B7749}"/>
                </a:ext>
              </a:extLst>
            </p:cNvPr>
            <p:cNvSpPr/>
            <p:nvPr/>
          </p:nvSpPr>
          <p:spPr>
            <a:xfrm>
              <a:off x="9603224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Avel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53" name="Rectangle: Top Corners Rounded 74">
              <a:extLst>
                <a:ext uri="{FF2B5EF4-FFF2-40B4-BE49-F238E27FC236}">
                  <a16:creationId xmlns:a16="http://schemas.microsoft.com/office/drawing/2014/main" id="{5D6A2997-C258-7FF2-9BA5-FD5516824EEC}"/>
                </a:ext>
              </a:extLst>
            </p:cNvPr>
            <p:cNvSpPr/>
            <p:nvPr/>
          </p:nvSpPr>
          <p:spPr>
            <a:xfrm>
              <a:off x="9591424" y="2046240"/>
              <a:ext cx="2090366" cy="9140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4</a:t>
              </a:r>
            </a:p>
          </p:txBody>
        </p:sp>
        <p:sp>
          <p:nvSpPr>
            <p:cNvPr id="54" name="Rectangle 10">
              <a:extLst>
                <a:ext uri="{FF2B5EF4-FFF2-40B4-BE49-F238E27FC236}">
                  <a16:creationId xmlns:a16="http://schemas.microsoft.com/office/drawing/2014/main" id="{EEEA5887-9CB9-48C5-F910-163E1B5DEA27}"/>
                </a:ext>
              </a:extLst>
            </p:cNvPr>
            <p:cNvSpPr/>
            <p:nvPr/>
          </p:nvSpPr>
          <p:spPr>
            <a:xfrm>
              <a:off x="9700715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3FFC859-C7FE-504D-8F4C-CE5F0DED9300}"/>
                </a:ext>
              </a:extLst>
            </p:cNvPr>
            <p:cNvSpPr/>
            <p:nvPr/>
          </p:nvSpPr>
          <p:spPr>
            <a:xfrm>
              <a:off x="10425889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Imagem 20">
              <a:extLst>
                <a:ext uri="{FF2B5EF4-FFF2-40B4-BE49-F238E27FC236}">
                  <a16:creationId xmlns:a16="http://schemas.microsoft.com/office/drawing/2014/main" id="{3F806989-38A3-B006-CB76-52ED26E78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980" r="-3475"/>
            <a:stretch/>
          </p:blipFill>
          <p:spPr>
            <a:xfrm>
              <a:off x="10438934" y="1814474"/>
              <a:ext cx="445025" cy="255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23063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4973080" y="2844225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Linha do tempo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3C6ED1F-13FE-522A-89BC-65E6F4541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376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entágono 11">
            <a:extLst>
              <a:ext uri="{FF2B5EF4-FFF2-40B4-BE49-F238E27FC236}">
                <a16:creationId xmlns:a16="http://schemas.microsoft.com/office/drawing/2014/main" id="{3CD62444-FC6E-4E18-545B-AA75168F5064}"/>
              </a:ext>
            </a:extLst>
          </p:cNvPr>
          <p:cNvSpPr/>
          <p:nvPr/>
        </p:nvSpPr>
        <p:spPr>
          <a:xfrm>
            <a:off x="8528481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0DAAD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entágono 9">
            <a:extLst>
              <a:ext uri="{FF2B5EF4-FFF2-40B4-BE49-F238E27FC236}">
                <a16:creationId xmlns:a16="http://schemas.microsoft.com/office/drawing/2014/main" id="{74A8CD6C-6AEB-72BD-5879-4EF645F9116D}"/>
              </a:ext>
            </a:extLst>
          </p:cNvPr>
          <p:cNvSpPr/>
          <p:nvPr/>
        </p:nvSpPr>
        <p:spPr>
          <a:xfrm>
            <a:off x="6700767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25835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entágono 10">
            <a:extLst>
              <a:ext uri="{FF2B5EF4-FFF2-40B4-BE49-F238E27FC236}">
                <a16:creationId xmlns:a16="http://schemas.microsoft.com/office/drawing/2014/main" id="{E6639F4E-38E0-7007-91D2-A6A4D7FF1C6B}"/>
              </a:ext>
            </a:extLst>
          </p:cNvPr>
          <p:cNvSpPr/>
          <p:nvPr/>
        </p:nvSpPr>
        <p:spPr>
          <a:xfrm>
            <a:off x="4873054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F8D36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Pentágono 8">
            <a:extLst>
              <a:ext uri="{FF2B5EF4-FFF2-40B4-BE49-F238E27FC236}">
                <a16:creationId xmlns:a16="http://schemas.microsoft.com/office/drawing/2014/main" id="{564FCAF4-7711-6F3F-1743-0315D499751B}"/>
              </a:ext>
            </a:extLst>
          </p:cNvPr>
          <p:cNvSpPr/>
          <p:nvPr/>
        </p:nvSpPr>
        <p:spPr>
          <a:xfrm>
            <a:off x="3045341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8EF77B7-D31D-E9FA-025C-6593C0B6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Linha do tempo</a:t>
            </a:r>
          </a:p>
        </p:txBody>
      </p:sp>
      <p:sp>
        <p:nvSpPr>
          <p:cNvPr id="6" name="Pentágono 5">
            <a:extLst>
              <a:ext uri="{FF2B5EF4-FFF2-40B4-BE49-F238E27FC236}">
                <a16:creationId xmlns:a16="http://schemas.microsoft.com/office/drawing/2014/main" id="{AC8F546D-20B5-6843-ACAB-A36A349F08D9}"/>
              </a:ext>
            </a:extLst>
          </p:cNvPr>
          <p:cNvSpPr/>
          <p:nvPr/>
        </p:nvSpPr>
        <p:spPr>
          <a:xfrm>
            <a:off x="1217628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E62C6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3703277-672D-70A2-6DB3-48B1212358F5}"/>
              </a:ext>
            </a:extLst>
          </p:cNvPr>
          <p:cNvCxnSpPr>
            <a:cxnSpLocks/>
          </p:cNvCxnSpPr>
          <p:nvPr/>
        </p:nvCxnSpPr>
        <p:spPr>
          <a:xfrm>
            <a:off x="1260973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3EAB233-DF53-1828-914A-DCC4A3F7EBAD}"/>
              </a:ext>
            </a:extLst>
          </p:cNvPr>
          <p:cNvCxnSpPr>
            <a:cxnSpLocks/>
          </p:cNvCxnSpPr>
          <p:nvPr/>
        </p:nvCxnSpPr>
        <p:spPr>
          <a:xfrm>
            <a:off x="3203673" y="1871519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05822B7-DBB5-1B6C-C420-A88C6A31423A}"/>
              </a:ext>
            </a:extLst>
          </p:cNvPr>
          <p:cNvCxnSpPr>
            <a:cxnSpLocks/>
          </p:cNvCxnSpPr>
          <p:nvPr/>
        </p:nvCxnSpPr>
        <p:spPr>
          <a:xfrm>
            <a:off x="5042097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C9ED2CF-16AE-898C-3695-284D62F45B70}"/>
              </a:ext>
            </a:extLst>
          </p:cNvPr>
          <p:cNvCxnSpPr>
            <a:cxnSpLocks/>
          </p:cNvCxnSpPr>
          <p:nvPr/>
        </p:nvCxnSpPr>
        <p:spPr>
          <a:xfrm>
            <a:off x="6859672" y="1871519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1CB286C-C1F4-824D-F6EC-7BE2EE70BD40}"/>
              </a:ext>
            </a:extLst>
          </p:cNvPr>
          <p:cNvCxnSpPr>
            <a:cxnSpLocks/>
          </p:cNvCxnSpPr>
          <p:nvPr/>
        </p:nvCxnSpPr>
        <p:spPr>
          <a:xfrm>
            <a:off x="8711362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1271CA1-CD61-E99C-96A1-7D2888873262}"/>
              </a:ext>
            </a:extLst>
          </p:cNvPr>
          <p:cNvSpPr txBox="1"/>
          <p:nvPr/>
        </p:nvSpPr>
        <p:spPr>
          <a:xfrm>
            <a:off x="3261423" y="1775269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97F00D8-3515-0C8A-73DB-988934654048}"/>
              </a:ext>
            </a:extLst>
          </p:cNvPr>
          <p:cNvSpPr txBox="1"/>
          <p:nvPr/>
        </p:nvSpPr>
        <p:spPr>
          <a:xfrm>
            <a:off x="1325167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C786116-EE0D-622C-5094-67B2AE60A379}"/>
              </a:ext>
            </a:extLst>
          </p:cNvPr>
          <p:cNvSpPr txBox="1"/>
          <p:nvPr/>
        </p:nvSpPr>
        <p:spPr>
          <a:xfrm>
            <a:off x="6915649" y="1775269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2810479-0B9B-DF51-C985-78891EB4C136}"/>
              </a:ext>
            </a:extLst>
          </p:cNvPr>
          <p:cNvSpPr txBox="1"/>
          <p:nvPr/>
        </p:nvSpPr>
        <p:spPr>
          <a:xfrm>
            <a:off x="5066022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84B97D1-2F2E-F9CA-8198-56B1F8A94501}"/>
              </a:ext>
            </a:extLst>
          </p:cNvPr>
          <p:cNvSpPr txBox="1"/>
          <p:nvPr/>
        </p:nvSpPr>
        <p:spPr>
          <a:xfrm>
            <a:off x="8748777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CB73C41-0F4D-646B-A569-794E54016065}"/>
              </a:ext>
            </a:extLst>
          </p:cNvPr>
          <p:cNvSpPr txBox="1"/>
          <p:nvPr/>
        </p:nvSpPr>
        <p:spPr>
          <a:xfrm>
            <a:off x="1538098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2AEB167-0364-CE64-90A9-BB92A2112CAC}"/>
              </a:ext>
            </a:extLst>
          </p:cNvPr>
          <p:cNvSpPr txBox="1"/>
          <p:nvPr/>
        </p:nvSpPr>
        <p:spPr>
          <a:xfrm>
            <a:off x="3709291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13281FA-95DB-0613-9D9E-CB667DBE325C}"/>
              </a:ext>
            </a:extLst>
          </p:cNvPr>
          <p:cNvSpPr txBox="1"/>
          <p:nvPr/>
        </p:nvSpPr>
        <p:spPr>
          <a:xfrm>
            <a:off x="5549675" y="3457991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7CCE896-4690-99FC-D891-A2EC52AD21ED}"/>
              </a:ext>
            </a:extLst>
          </p:cNvPr>
          <p:cNvSpPr txBox="1"/>
          <p:nvPr/>
        </p:nvSpPr>
        <p:spPr>
          <a:xfrm>
            <a:off x="7362846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A260B64-3A3B-1D24-98FB-C5EC371D2F1C}"/>
              </a:ext>
            </a:extLst>
          </p:cNvPr>
          <p:cNvSpPr txBox="1"/>
          <p:nvPr/>
        </p:nvSpPr>
        <p:spPr>
          <a:xfrm>
            <a:off x="9223147" y="3440600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9520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E3FF9-4F32-A18F-8E0E-A2D0AAF7F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263A878-9CEB-3980-D292-896EE0B5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Linha do tempo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F924F82E-2102-49F2-589B-C27232BC42A1}"/>
              </a:ext>
            </a:extLst>
          </p:cNvPr>
          <p:cNvCxnSpPr>
            <a:cxnSpLocks/>
          </p:cNvCxnSpPr>
          <p:nvPr/>
        </p:nvCxnSpPr>
        <p:spPr>
          <a:xfrm>
            <a:off x="832831" y="3514744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BFCAE9C3-8F1A-A1F5-F12C-971C4329CD8B}"/>
              </a:ext>
            </a:extLst>
          </p:cNvPr>
          <p:cNvCxnSpPr>
            <a:cxnSpLocks/>
          </p:cNvCxnSpPr>
          <p:nvPr/>
        </p:nvCxnSpPr>
        <p:spPr>
          <a:xfrm>
            <a:off x="2153375" y="2283529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476A28D-9A1E-3607-65FF-F0E55A3E6DA3}"/>
              </a:ext>
            </a:extLst>
          </p:cNvPr>
          <p:cNvSpPr txBox="1"/>
          <p:nvPr/>
        </p:nvSpPr>
        <p:spPr>
          <a:xfrm>
            <a:off x="836984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250591A-5696-0721-FAA8-77CC26FDA2B9}"/>
              </a:ext>
            </a:extLst>
          </p:cNvPr>
          <p:cNvSpPr/>
          <p:nvPr/>
        </p:nvSpPr>
        <p:spPr>
          <a:xfrm>
            <a:off x="0" y="3366425"/>
            <a:ext cx="12192000" cy="1082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CDE571-6710-EB66-BA67-163B0A30FEA0}"/>
              </a:ext>
            </a:extLst>
          </p:cNvPr>
          <p:cNvSpPr/>
          <p:nvPr/>
        </p:nvSpPr>
        <p:spPr>
          <a:xfrm>
            <a:off x="738659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0B5D65F-306C-1E6D-FC19-764B886EE14C}"/>
              </a:ext>
            </a:extLst>
          </p:cNvPr>
          <p:cNvSpPr/>
          <p:nvPr/>
        </p:nvSpPr>
        <p:spPr>
          <a:xfrm>
            <a:off x="2063166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4720991-DF5A-7562-7DF6-E6C823D7C73B}"/>
              </a:ext>
            </a:extLst>
          </p:cNvPr>
          <p:cNvSpPr txBox="1"/>
          <p:nvPr/>
        </p:nvSpPr>
        <p:spPr>
          <a:xfrm>
            <a:off x="2167093" y="2204796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FF4A12EF-39DF-55A1-E728-B11A5C7A595F}"/>
              </a:ext>
            </a:extLst>
          </p:cNvPr>
          <p:cNvCxnSpPr>
            <a:cxnSpLocks/>
          </p:cNvCxnSpPr>
          <p:nvPr/>
        </p:nvCxnSpPr>
        <p:spPr>
          <a:xfrm>
            <a:off x="3486237" y="3523172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31D42621-A4FA-3AE0-8605-F4AAF5DFD89E}"/>
              </a:ext>
            </a:extLst>
          </p:cNvPr>
          <p:cNvCxnSpPr>
            <a:cxnSpLocks/>
          </p:cNvCxnSpPr>
          <p:nvPr/>
        </p:nvCxnSpPr>
        <p:spPr>
          <a:xfrm>
            <a:off x="4804270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4E94F45-E9FF-A5C5-FC25-1F6905736A31}"/>
              </a:ext>
            </a:extLst>
          </p:cNvPr>
          <p:cNvSpPr txBox="1"/>
          <p:nvPr/>
        </p:nvSpPr>
        <p:spPr>
          <a:xfrm>
            <a:off x="3489918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3662D12-323A-B6D7-62FD-6BAEEC492D36}"/>
              </a:ext>
            </a:extLst>
          </p:cNvPr>
          <p:cNvSpPr/>
          <p:nvPr/>
        </p:nvSpPr>
        <p:spPr>
          <a:xfrm>
            <a:off x="3387673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803905A-88B2-0BB2-161C-9ACCED3D1FAD}"/>
              </a:ext>
            </a:extLst>
          </p:cNvPr>
          <p:cNvSpPr/>
          <p:nvPr/>
        </p:nvSpPr>
        <p:spPr>
          <a:xfrm>
            <a:off x="4712180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DFE2440-5A57-2EFA-9211-491F7D891022}"/>
              </a:ext>
            </a:extLst>
          </p:cNvPr>
          <p:cNvSpPr txBox="1"/>
          <p:nvPr/>
        </p:nvSpPr>
        <p:spPr>
          <a:xfrm>
            <a:off x="4795375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D11F207-E4F6-5AB3-B534-928CE6E5609F}"/>
              </a:ext>
            </a:extLst>
          </p:cNvPr>
          <p:cNvCxnSpPr>
            <a:cxnSpLocks/>
          </p:cNvCxnSpPr>
          <p:nvPr/>
        </p:nvCxnSpPr>
        <p:spPr>
          <a:xfrm>
            <a:off x="6132703" y="3523172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DD56E934-FBF7-5E20-78D6-4B30C3C81366}"/>
              </a:ext>
            </a:extLst>
          </p:cNvPr>
          <p:cNvCxnSpPr>
            <a:cxnSpLocks/>
          </p:cNvCxnSpPr>
          <p:nvPr/>
        </p:nvCxnSpPr>
        <p:spPr>
          <a:xfrm>
            <a:off x="7449600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735CCD4-0E2D-B11F-37F9-BF6E5EC228D5}"/>
              </a:ext>
            </a:extLst>
          </p:cNvPr>
          <p:cNvSpPr txBox="1"/>
          <p:nvPr/>
        </p:nvSpPr>
        <p:spPr>
          <a:xfrm>
            <a:off x="6136384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A12895A-9324-3226-EE4E-82862FB77EB3}"/>
              </a:ext>
            </a:extLst>
          </p:cNvPr>
          <p:cNvSpPr/>
          <p:nvPr/>
        </p:nvSpPr>
        <p:spPr>
          <a:xfrm>
            <a:off x="6036687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73D198B-9784-4A89-36DC-25F83A435B5E}"/>
              </a:ext>
            </a:extLst>
          </p:cNvPr>
          <p:cNvSpPr/>
          <p:nvPr/>
        </p:nvSpPr>
        <p:spPr>
          <a:xfrm>
            <a:off x="7361194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DEB9770-86E0-39A6-AD40-505FF551AE95}"/>
              </a:ext>
            </a:extLst>
          </p:cNvPr>
          <p:cNvSpPr txBox="1"/>
          <p:nvPr/>
        </p:nvSpPr>
        <p:spPr>
          <a:xfrm>
            <a:off x="7440705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88DC9CFB-A40A-A83E-0F0E-5BA0CF740D77}"/>
              </a:ext>
            </a:extLst>
          </p:cNvPr>
          <p:cNvCxnSpPr>
            <a:cxnSpLocks/>
          </p:cNvCxnSpPr>
          <p:nvPr/>
        </p:nvCxnSpPr>
        <p:spPr>
          <a:xfrm>
            <a:off x="8779875" y="3514744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6D5390D-1133-03B4-4960-FB566272B7AA}"/>
              </a:ext>
            </a:extLst>
          </p:cNvPr>
          <p:cNvSpPr txBox="1"/>
          <p:nvPr/>
        </p:nvSpPr>
        <p:spPr>
          <a:xfrm>
            <a:off x="8783556" y="4164839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5BCB48A-C2BC-051B-802C-5A19D5845123}"/>
              </a:ext>
            </a:extLst>
          </p:cNvPr>
          <p:cNvSpPr/>
          <p:nvPr/>
        </p:nvSpPr>
        <p:spPr>
          <a:xfrm>
            <a:off x="8685703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BCAF1D75-F4BB-6018-33E4-F3CBD361A97F}"/>
              </a:ext>
            </a:extLst>
          </p:cNvPr>
          <p:cNvCxnSpPr>
            <a:cxnSpLocks/>
          </p:cNvCxnSpPr>
          <p:nvPr/>
        </p:nvCxnSpPr>
        <p:spPr>
          <a:xfrm>
            <a:off x="10277396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D01F5E2E-5A00-B825-B760-13429E9EA0B1}"/>
              </a:ext>
            </a:extLst>
          </p:cNvPr>
          <p:cNvSpPr/>
          <p:nvPr/>
        </p:nvSpPr>
        <p:spPr>
          <a:xfrm>
            <a:off x="10188990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1E7F8D1-EBBD-DB63-D8B3-12B4F7F05411}"/>
              </a:ext>
            </a:extLst>
          </p:cNvPr>
          <p:cNvSpPr txBox="1"/>
          <p:nvPr/>
        </p:nvSpPr>
        <p:spPr>
          <a:xfrm>
            <a:off x="10268501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F24D7B7-07D5-04B0-0E4D-68F4CEB1B7A6}"/>
              </a:ext>
            </a:extLst>
          </p:cNvPr>
          <p:cNvSpPr/>
          <p:nvPr/>
        </p:nvSpPr>
        <p:spPr>
          <a:xfrm>
            <a:off x="767773" y="3355513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1D9D3F0-544E-B53A-986C-890137A150E6}"/>
              </a:ext>
            </a:extLst>
          </p:cNvPr>
          <p:cNvSpPr/>
          <p:nvPr/>
        </p:nvSpPr>
        <p:spPr>
          <a:xfrm>
            <a:off x="2061085" y="3334828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C4839FF-8CC8-C8A5-8C0C-FD74ACD7EEC5}"/>
              </a:ext>
            </a:extLst>
          </p:cNvPr>
          <p:cNvSpPr/>
          <p:nvPr/>
        </p:nvSpPr>
        <p:spPr>
          <a:xfrm>
            <a:off x="2090199" y="3363942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F44201B-544A-08A8-B74C-EA71F264110E}"/>
              </a:ext>
            </a:extLst>
          </p:cNvPr>
          <p:cNvSpPr/>
          <p:nvPr/>
        </p:nvSpPr>
        <p:spPr>
          <a:xfrm>
            <a:off x="3386527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1F24A2D-8557-3B7D-D7B1-28AA37F92814}"/>
              </a:ext>
            </a:extLst>
          </p:cNvPr>
          <p:cNvSpPr/>
          <p:nvPr/>
        </p:nvSpPr>
        <p:spPr>
          <a:xfrm>
            <a:off x="3415641" y="3363941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8F484909-E1F6-DEAA-C994-F1590A12C7CD}"/>
              </a:ext>
            </a:extLst>
          </p:cNvPr>
          <p:cNvGrpSpPr/>
          <p:nvPr/>
        </p:nvGrpSpPr>
        <p:grpSpPr>
          <a:xfrm>
            <a:off x="4710098" y="3326399"/>
            <a:ext cx="1515668" cy="196773"/>
            <a:chOff x="4795337" y="3326399"/>
            <a:chExt cx="1515668" cy="19677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361DD90-19E7-9741-6053-128AE7BFC970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7BB6F14-2E9C-3050-2605-21559C440580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DA43C3D-A8D8-976F-FF8A-8B435C8A20E7}"/>
                </a:ext>
              </a:extLst>
            </p:cNvPr>
            <p:cNvSpPr/>
            <p:nvPr/>
          </p:nvSpPr>
          <p:spPr>
            <a:xfrm>
              <a:off x="6122660" y="3334827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B8CA51E-7C41-070C-CB0C-D4BDA2433079}"/>
                </a:ext>
              </a:extLst>
            </p:cNvPr>
            <p:cNvSpPr/>
            <p:nvPr/>
          </p:nvSpPr>
          <p:spPr>
            <a:xfrm>
              <a:off x="6151774" y="3363941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4EEA902A-0229-B691-B713-F15F20DB9CCB}"/>
              </a:ext>
            </a:extLst>
          </p:cNvPr>
          <p:cNvGrpSpPr/>
          <p:nvPr/>
        </p:nvGrpSpPr>
        <p:grpSpPr>
          <a:xfrm>
            <a:off x="7357030" y="3325302"/>
            <a:ext cx="1515668" cy="189442"/>
            <a:chOff x="4795337" y="3325302"/>
            <a:chExt cx="1515668" cy="18944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47301B3-1AA6-2B71-FC70-AEAB6AB47DED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C4DF970-59EC-0B58-2EFC-95036C7282DD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09504B6-788F-11D6-3A68-25209B6A14DC}"/>
                </a:ext>
              </a:extLst>
            </p:cNvPr>
            <p:cNvSpPr/>
            <p:nvPr/>
          </p:nvSpPr>
          <p:spPr>
            <a:xfrm>
              <a:off x="6122660" y="3325302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82B6096-57C1-AA7D-4CC5-468A40B7CACA}"/>
                </a:ext>
              </a:extLst>
            </p:cNvPr>
            <p:cNvSpPr/>
            <p:nvPr/>
          </p:nvSpPr>
          <p:spPr>
            <a:xfrm>
              <a:off x="6151774" y="3354416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514BBE2D-4BB0-52AB-1855-2A438E47422B}"/>
              </a:ext>
            </a:extLst>
          </p:cNvPr>
          <p:cNvGrpSpPr/>
          <p:nvPr/>
        </p:nvGrpSpPr>
        <p:grpSpPr>
          <a:xfrm>
            <a:off x="10188990" y="3325301"/>
            <a:ext cx="188345" cy="188345"/>
            <a:chOff x="4795337" y="3326399"/>
            <a:chExt cx="188345" cy="18834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732080F-7122-7B13-69EA-81A72A3B2D2B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18B0642-3AA2-966A-03A8-BA9149D0DB2B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040899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C9A0ABD-9E7F-8814-3628-4533B830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FC9996F-669C-D106-5B14-87E40A059F58}"/>
              </a:ext>
            </a:extLst>
          </p:cNvPr>
          <p:cNvSpPr/>
          <p:nvPr/>
        </p:nvSpPr>
        <p:spPr>
          <a:xfrm>
            <a:off x="823123" y="154410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Pentágono 6">
            <a:extLst>
              <a:ext uri="{FF2B5EF4-FFF2-40B4-BE49-F238E27FC236}">
                <a16:creationId xmlns:a16="http://schemas.microsoft.com/office/drawing/2014/main" id="{9925EED7-6FB7-B4E0-F33A-682197B7E52A}"/>
              </a:ext>
            </a:extLst>
          </p:cNvPr>
          <p:cNvSpPr/>
          <p:nvPr/>
        </p:nvSpPr>
        <p:spPr>
          <a:xfrm>
            <a:off x="823123" y="1544104"/>
            <a:ext cx="969817" cy="655782"/>
          </a:xfrm>
          <a:prstGeom prst="homePlate">
            <a:avLst/>
          </a:prstGeom>
          <a:solidFill>
            <a:srgbClr val="E62C63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FC57942-9F2D-F710-E05E-10E6BEE28108}"/>
              </a:ext>
            </a:extLst>
          </p:cNvPr>
          <p:cNvSpPr txBox="1"/>
          <p:nvPr/>
        </p:nvSpPr>
        <p:spPr>
          <a:xfrm>
            <a:off x="2032007" y="164116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790EC55-545E-971A-E976-559BCB0D00C6}"/>
              </a:ext>
            </a:extLst>
          </p:cNvPr>
          <p:cNvSpPr txBox="1"/>
          <p:nvPr/>
        </p:nvSpPr>
        <p:spPr>
          <a:xfrm>
            <a:off x="963298" y="157960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27D38AA-98A1-45FE-D8DA-B6CB4DE41D18}"/>
              </a:ext>
            </a:extLst>
          </p:cNvPr>
          <p:cNvSpPr/>
          <p:nvPr/>
        </p:nvSpPr>
        <p:spPr>
          <a:xfrm>
            <a:off x="823123" y="229694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7D4B423A-2731-87EE-1742-D7B5550E511D}"/>
              </a:ext>
            </a:extLst>
          </p:cNvPr>
          <p:cNvSpPr/>
          <p:nvPr/>
        </p:nvSpPr>
        <p:spPr>
          <a:xfrm>
            <a:off x="823123" y="2296944"/>
            <a:ext cx="969817" cy="655782"/>
          </a:xfrm>
          <a:prstGeom prst="homePlate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122EC76-9F33-40E0-9E43-C81072EACDB8}"/>
              </a:ext>
            </a:extLst>
          </p:cNvPr>
          <p:cNvSpPr txBox="1"/>
          <p:nvPr/>
        </p:nvSpPr>
        <p:spPr>
          <a:xfrm>
            <a:off x="2032007" y="239400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EDFB5A9-E520-3DC0-D1F7-DAE3ACF5359A}"/>
              </a:ext>
            </a:extLst>
          </p:cNvPr>
          <p:cNvSpPr txBox="1"/>
          <p:nvPr/>
        </p:nvSpPr>
        <p:spPr>
          <a:xfrm>
            <a:off x="963298" y="233244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72DF781-8D00-247B-BB1B-A98837CAE77D}"/>
              </a:ext>
            </a:extLst>
          </p:cNvPr>
          <p:cNvSpPr/>
          <p:nvPr/>
        </p:nvSpPr>
        <p:spPr>
          <a:xfrm>
            <a:off x="823123" y="304978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Pentágono 20">
            <a:extLst>
              <a:ext uri="{FF2B5EF4-FFF2-40B4-BE49-F238E27FC236}">
                <a16:creationId xmlns:a16="http://schemas.microsoft.com/office/drawing/2014/main" id="{BEB2C2AA-E474-BE5D-FF34-74B9261E2FBE}"/>
              </a:ext>
            </a:extLst>
          </p:cNvPr>
          <p:cNvSpPr/>
          <p:nvPr/>
        </p:nvSpPr>
        <p:spPr>
          <a:xfrm>
            <a:off x="823123" y="3049784"/>
            <a:ext cx="969817" cy="655782"/>
          </a:xfrm>
          <a:prstGeom prst="homePlate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19D1BB5-92B9-330D-56D4-73CFE68E1151}"/>
              </a:ext>
            </a:extLst>
          </p:cNvPr>
          <p:cNvSpPr txBox="1"/>
          <p:nvPr/>
        </p:nvSpPr>
        <p:spPr>
          <a:xfrm>
            <a:off x="2032007" y="314684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1747B97-489A-EF15-8A82-8BE77BAEE82A}"/>
              </a:ext>
            </a:extLst>
          </p:cNvPr>
          <p:cNvSpPr txBox="1"/>
          <p:nvPr/>
        </p:nvSpPr>
        <p:spPr>
          <a:xfrm>
            <a:off x="963298" y="308528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9D001585-C79F-AEEC-5529-EF06B069994C}"/>
              </a:ext>
            </a:extLst>
          </p:cNvPr>
          <p:cNvSpPr/>
          <p:nvPr/>
        </p:nvSpPr>
        <p:spPr>
          <a:xfrm>
            <a:off x="823123" y="380262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Pentágono 24">
            <a:extLst>
              <a:ext uri="{FF2B5EF4-FFF2-40B4-BE49-F238E27FC236}">
                <a16:creationId xmlns:a16="http://schemas.microsoft.com/office/drawing/2014/main" id="{7C8D2BA5-5DE9-9BD8-BF48-B89A8D79C302}"/>
              </a:ext>
            </a:extLst>
          </p:cNvPr>
          <p:cNvSpPr/>
          <p:nvPr/>
        </p:nvSpPr>
        <p:spPr>
          <a:xfrm>
            <a:off x="823123" y="3802624"/>
            <a:ext cx="969817" cy="655782"/>
          </a:xfrm>
          <a:prstGeom prst="homePlate">
            <a:avLst/>
          </a:prstGeom>
          <a:solidFill>
            <a:srgbClr val="BC2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6418694-97B1-E4F7-997B-BDA5EF10A345}"/>
              </a:ext>
            </a:extLst>
          </p:cNvPr>
          <p:cNvSpPr txBox="1"/>
          <p:nvPr/>
        </p:nvSpPr>
        <p:spPr>
          <a:xfrm>
            <a:off x="2032007" y="389968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D501405-D820-0A78-23EA-039A9D73676D}"/>
              </a:ext>
            </a:extLst>
          </p:cNvPr>
          <p:cNvSpPr txBox="1"/>
          <p:nvPr/>
        </p:nvSpPr>
        <p:spPr>
          <a:xfrm>
            <a:off x="963298" y="383812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F0BBA35-0B9C-DEB3-7463-038C25357660}"/>
              </a:ext>
            </a:extLst>
          </p:cNvPr>
          <p:cNvSpPr/>
          <p:nvPr/>
        </p:nvSpPr>
        <p:spPr>
          <a:xfrm>
            <a:off x="823123" y="455546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Pentágono 28">
            <a:extLst>
              <a:ext uri="{FF2B5EF4-FFF2-40B4-BE49-F238E27FC236}">
                <a16:creationId xmlns:a16="http://schemas.microsoft.com/office/drawing/2014/main" id="{63DA3CD6-61ED-1BEC-30E3-FBA40A7C97B3}"/>
              </a:ext>
            </a:extLst>
          </p:cNvPr>
          <p:cNvSpPr/>
          <p:nvPr/>
        </p:nvSpPr>
        <p:spPr>
          <a:xfrm>
            <a:off x="823123" y="4555464"/>
            <a:ext cx="969817" cy="655782"/>
          </a:xfrm>
          <a:prstGeom prst="homePlate">
            <a:avLst/>
          </a:prstGeom>
          <a:solidFill>
            <a:srgbClr val="A822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12EA718-7DC5-5529-15A2-CEF9C945A6E0}"/>
              </a:ext>
            </a:extLst>
          </p:cNvPr>
          <p:cNvSpPr txBox="1"/>
          <p:nvPr/>
        </p:nvSpPr>
        <p:spPr>
          <a:xfrm>
            <a:off x="2032007" y="465252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22035E8-6DB9-EDD7-718F-D0F58CEC3238}"/>
              </a:ext>
            </a:extLst>
          </p:cNvPr>
          <p:cNvSpPr txBox="1"/>
          <p:nvPr/>
        </p:nvSpPr>
        <p:spPr>
          <a:xfrm>
            <a:off x="963298" y="459096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EA0CF54F-95D3-C161-1BDB-7DE61CA75458}"/>
              </a:ext>
            </a:extLst>
          </p:cNvPr>
          <p:cNvSpPr/>
          <p:nvPr/>
        </p:nvSpPr>
        <p:spPr>
          <a:xfrm>
            <a:off x="823123" y="530830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Pentágono 32">
            <a:extLst>
              <a:ext uri="{FF2B5EF4-FFF2-40B4-BE49-F238E27FC236}">
                <a16:creationId xmlns:a16="http://schemas.microsoft.com/office/drawing/2014/main" id="{901DDE19-1CCA-A8CF-3B8B-23669F649041}"/>
              </a:ext>
            </a:extLst>
          </p:cNvPr>
          <p:cNvSpPr/>
          <p:nvPr/>
        </p:nvSpPr>
        <p:spPr>
          <a:xfrm>
            <a:off x="823123" y="5308304"/>
            <a:ext cx="969817" cy="655782"/>
          </a:xfrm>
          <a:prstGeom prst="homePlate">
            <a:avLst/>
          </a:prstGeom>
          <a:solidFill>
            <a:srgbClr val="911E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DF4F083-EAC8-1056-FA7F-125CE70E6A7D}"/>
              </a:ext>
            </a:extLst>
          </p:cNvPr>
          <p:cNvSpPr txBox="1"/>
          <p:nvPr/>
        </p:nvSpPr>
        <p:spPr>
          <a:xfrm>
            <a:off x="2032007" y="540536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D08FCDA-658C-5CC4-DB7F-927B5BD32B92}"/>
              </a:ext>
            </a:extLst>
          </p:cNvPr>
          <p:cNvSpPr txBox="1"/>
          <p:nvPr/>
        </p:nvSpPr>
        <p:spPr>
          <a:xfrm>
            <a:off x="963298" y="534380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50F5217-27E4-C5B1-025F-4E109ECA6ECE}"/>
              </a:ext>
            </a:extLst>
          </p:cNvPr>
          <p:cNvSpPr/>
          <p:nvPr/>
        </p:nvSpPr>
        <p:spPr>
          <a:xfrm>
            <a:off x="10185536" y="1544104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DA5FF8CB-7185-2100-0B53-4595B1FC281F}"/>
              </a:ext>
            </a:extLst>
          </p:cNvPr>
          <p:cNvSpPr/>
          <p:nvPr/>
        </p:nvSpPr>
        <p:spPr>
          <a:xfrm>
            <a:off x="10185536" y="2296942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B3C7EF2C-EA8F-8A3B-AE1C-9F1D0836B323}"/>
              </a:ext>
            </a:extLst>
          </p:cNvPr>
          <p:cNvSpPr/>
          <p:nvPr/>
        </p:nvSpPr>
        <p:spPr>
          <a:xfrm>
            <a:off x="10185536" y="3049786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BA8929E3-34C5-EB68-87EA-E30AC121D129}"/>
              </a:ext>
            </a:extLst>
          </p:cNvPr>
          <p:cNvSpPr/>
          <p:nvPr/>
        </p:nvSpPr>
        <p:spPr>
          <a:xfrm>
            <a:off x="10185536" y="3802624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D2FD45AC-4EFE-A69E-97B9-ACDE23DC5853}"/>
              </a:ext>
            </a:extLst>
          </p:cNvPr>
          <p:cNvSpPr/>
          <p:nvPr/>
        </p:nvSpPr>
        <p:spPr>
          <a:xfrm>
            <a:off x="10179553" y="4554539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F8A27851-D728-B372-835C-7711E5D7E09F}"/>
              </a:ext>
            </a:extLst>
          </p:cNvPr>
          <p:cNvSpPr/>
          <p:nvPr/>
        </p:nvSpPr>
        <p:spPr>
          <a:xfrm>
            <a:off x="10179553" y="5307377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2" name="Graphic 1061" descr="Checklist outline">
            <a:extLst>
              <a:ext uri="{FF2B5EF4-FFF2-40B4-BE49-F238E27FC236}">
                <a16:creationId xmlns:a16="http://schemas.microsoft.com/office/drawing/2014/main" id="{8CC905E7-ACAA-E63B-D7B6-72ABF5CB6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7957" y="1606852"/>
            <a:ext cx="530282" cy="530282"/>
          </a:xfrm>
          <a:prstGeom prst="rect">
            <a:avLst/>
          </a:prstGeom>
        </p:spPr>
      </p:pic>
      <p:pic>
        <p:nvPicPr>
          <p:cNvPr id="43" name="Graphic 1059" descr="Lecturer outline">
            <a:extLst>
              <a:ext uri="{FF2B5EF4-FFF2-40B4-BE49-F238E27FC236}">
                <a16:creationId xmlns:a16="http://schemas.microsoft.com/office/drawing/2014/main" id="{EF966569-9551-C13D-E0F0-3FB6398C1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5174" y="3838126"/>
            <a:ext cx="564540" cy="564540"/>
          </a:xfrm>
          <a:prstGeom prst="rect">
            <a:avLst/>
          </a:prstGeom>
        </p:spPr>
      </p:pic>
      <p:pic>
        <p:nvPicPr>
          <p:cNvPr id="44" name="Graphic 1057" descr="Storytelling outline">
            <a:extLst>
              <a:ext uri="{FF2B5EF4-FFF2-40B4-BE49-F238E27FC236}">
                <a16:creationId xmlns:a16="http://schemas.microsoft.com/office/drawing/2014/main" id="{0CEE8E9C-1519-B310-06E4-664409A8B1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8586" y="2384089"/>
            <a:ext cx="471578" cy="471578"/>
          </a:xfrm>
          <a:prstGeom prst="rect">
            <a:avLst/>
          </a:prstGeom>
        </p:spPr>
      </p:pic>
      <p:pic>
        <p:nvPicPr>
          <p:cNvPr id="45" name="Graphic 1055" descr="Gauge outline">
            <a:extLst>
              <a:ext uri="{FF2B5EF4-FFF2-40B4-BE49-F238E27FC236}">
                <a16:creationId xmlns:a16="http://schemas.microsoft.com/office/drawing/2014/main" id="{1A9DC689-9BF8-E711-B084-A9F56C4B7F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0478"/>
          <a:stretch/>
        </p:blipFill>
        <p:spPr>
          <a:xfrm>
            <a:off x="10219555" y="3146842"/>
            <a:ext cx="567086" cy="507669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97A28B0A-5FAB-3985-56A2-F7DEDFD3BA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242" y="5405362"/>
            <a:ext cx="449901" cy="449901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B531C607-B9D9-66B1-A012-6694393E93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86" y="4663239"/>
            <a:ext cx="426557" cy="4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42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FD1C2-D4E3-6E28-56A2-AA399D1A7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6B3F72F-0358-F9E5-4F67-D9D82F0D7A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C9F85AB-CD44-4F32-34DB-F0AC0057F06C}"/>
              </a:ext>
            </a:extLst>
          </p:cNvPr>
          <p:cNvSpPr txBox="1"/>
          <p:nvPr/>
        </p:nvSpPr>
        <p:spPr>
          <a:xfrm>
            <a:off x="625209" y="856356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Possibilidades de uso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3411FDE-84EA-13E0-4878-FE850CE2DA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90E7E70B-E4F7-5D94-FCB9-7F0001872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57552"/>
              </p:ext>
            </p:extLst>
          </p:nvPr>
        </p:nvGraphicFramePr>
        <p:xfrm>
          <a:off x="695607" y="1879549"/>
          <a:ext cx="10515600" cy="100584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76179621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8806545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pt-BR" sz="2000" b="1" dirty="0">
                          <a:solidFill>
                            <a:schemeClr val="bg1"/>
                          </a:solidFill>
                        </a:rPr>
                        <a:t>CDN (</a:t>
                      </a:r>
                      <a:r>
                        <a:rPr lang="pt-BR" sz="2000" b="1" dirty="0" err="1">
                          <a:solidFill>
                            <a:schemeClr val="bg1"/>
                          </a:solidFill>
                        </a:rPr>
                        <a:t>Content</a:t>
                      </a:r>
                      <a:r>
                        <a:rPr lang="pt-BR" sz="2000" b="1" dirty="0">
                          <a:solidFill>
                            <a:schemeClr val="bg1"/>
                          </a:solidFill>
                        </a:rPr>
                        <a:t> Delivery Network)</a:t>
                      </a:r>
                      <a:endParaRPr lang="pt-BR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chemeClr val="bg1"/>
                          </a:solidFill>
                        </a:rPr>
                        <a:t>Você </a:t>
                      </a:r>
                      <a:r>
                        <a:rPr lang="pt-BR" sz="2000" b="1" dirty="0">
                          <a:solidFill>
                            <a:schemeClr val="bg1"/>
                          </a:solidFill>
                        </a:rPr>
                        <a:t>usa um link externo</a:t>
                      </a:r>
                      <a:r>
                        <a:rPr lang="pt-BR" sz="2000" dirty="0">
                          <a:solidFill>
                            <a:schemeClr val="bg1"/>
                          </a:solidFill>
                        </a:rPr>
                        <a:t> para carregar os arquivos do </a:t>
                      </a:r>
                      <a:r>
                        <a:rPr lang="pt-BR" sz="2000" dirty="0" err="1">
                          <a:solidFill>
                            <a:schemeClr val="bg1"/>
                          </a:solidFill>
                        </a:rPr>
                        <a:t>Bootstrap</a:t>
                      </a:r>
                      <a:r>
                        <a:rPr lang="pt-BR" sz="2000" dirty="0">
                          <a:solidFill>
                            <a:schemeClr val="bg1"/>
                          </a:solidFill>
                        </a:rPr>
                        <a:t> (CSS e JS), hospedados em servidores rápidos e distribuídos pelo mundo.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059744"/>
                  </a:ext>
                </a:extLst>
              </a:tr>
            </a:tbl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15C10D0-9298-D91E-7B78-19CB8E3A7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314247"/>
              </p:ext>
            </p:extLst>
          </p:nvPr>
        </p:nvGraphicFramePr>
        <p:xfrm>
          <a:off x="848007" y="4046544"/>
          <a:ext cx="10714022" cy="1277870"/>
        </p:xfrm>
        <a:graphic>
          <a:graphicData uri="http://schemas.openxmlformats.org/drawingml/2006/table">
            <a:tbl>
              <a:tblPr/>
              <a:tblGrid>
                <a:gridCol w="5357011">
                  <a:extLst>
                    <a:ext uri="{9D8B030D-6E8A-4147-A177-3AD203B41FA5}">
                      <a16:colId xmlns:a16="http://schemas.microsoft.com/office/drawing/2014/main" val="516492570"/>
                    </a:ext>
                  </a:extLst>
                </a:gridCol>
                <a:gridCol w="5357011">
                  <a:extLst>
                    <a:ext uri="{9D8B030D-6E8A-4147-A177-3AD203B41FA5}">
                      <a16:colId xmlns:a16="http://schemas.microsoft.com/office/drawing/2014/main" val="135929503"/>
                    </a:ext>
                  </a:extLst>
                </a:gridCol>
              </a:tblGrid>
              <a:tr h="1277870">
                <a:tc>
                  <a:txBody>
                    <a:bodyPr/>
                    <a:lstStyle/>
                    <a:p>
                      <a:r>
                        <a:rPr lang="pt-BR" sz="2000" b="1" dirty="0">
                          <a:solidFill>
                            <a:schemeClr val="bg1"/>
                          </a:solidFill>
                        </a:rPr>
                        <a:t>Download (local)</a:t>
                      </a:r>
                      <a:endParaRPr lang="pt-BR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chemeClr val="bg1"/>
                          </a:solidFill>
                        </a:rPr>
                        <a:t>Você </a:t>
                      </a:r>
                      <a:r>
                        <a:rPr lang="pt-BR" sz="2000" b="1" dirty="0">
                          <a:solidFill>
                            <a:schemeClr val="bg1"/>
                          </a:solidFill>
                        </a:rPr>
                        <a:t>baixa os arquivos do </a:t>
                      </a:r>
                      <a:r>
                        <a:rPr lang="pt-BR" sz="2000" b="1" dirty="0" err="1">
                          <a:solidFill>
                            <a:schemeClr val="bg1"/>
                          </a:solidFill>
                        </a:rPr>
                        <a:t>Bootstrap</a:t>
                      </a:r>
                      <a:r>
                        <a:rPr lang="pt-BR" sz="2000" dirty="0">
                          <a:solidFill>
                            <a:schemeClr val="bg1"/>
                          </a:solidFill>
                        </a:rPr>
                        <a:t> e os inclui </a:t>
                      </a:r>
                      <a:r>
                        <a:rPr lang="pt-BR" sz="2000" b="1" dirty="0">
                          <a:solidFill>
                            <a:schemeClr val="bg1"/>
                          </a:solidFill>
                        </a:rPr>
                        <a:t>diretamente na pasta do seu projeto</a:t>
                      </a:r>
                      <a:r>
                        <a:rPr lang="pt-BR" sz="2000" dirty="0">
                          <a:solidFill>
                            <a:schemeClr val="bg1"/>
                          </a:solidFill>
                        </a:rPr>
                        <a:t>, hospedando tudo você mesmo.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976125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6382D919-CE4D-B647-7868-2DA746C18D86}"/>
              </a:ext>
            </a:extLst>
          </p:cNvPr>
          <p:cNvSpPr txBox="1"/>
          <p:nvPr/>
        </p:nvSpPr>
        <p:spPr>
          <a:xfrm>
            <a:off x="695607" y="3156969"/>
            <a:ext cx="9457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&lt;link </a:t>
            </a:r>
            <a:r>
              <a:rPr lang="en-US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href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="https://cdn.jsdelivr.net/</a:t>
            </a:r>
            <a:r>
              <a:rPr lang="en-US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npm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/bootstrap@5.3.0/</a:t>
            </a:r>
            <a:r>
              <a:rPr lang="en-US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/bootstrap.min.css" </a:t>
            </a:r>
            <a:r>
              <a:rPr lang="en-US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="stylesheet"&gt;</a:t>
            </a:r>
            <a:endParaRPr lang="pt-BR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83E35C0-D800-D2FF-A157-E615828700F1}"/>
              </a:ext>
            </a:extLst>
          </p:cNvPr>
          <p:cNvSpPr txBox="1"/>
          <p:nvPr/>
        </p:nvSpPr>
        <p:spPr>
          <a:xfrm>
            <a:off x="848007" y="5529471"/>
            <a:ext cx="9457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&lt;link </a:t>
            </a:r>
            <a:r>
              <a:rPr lang="en-US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href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</a:t>
            </a:r>
            <a:r>
              <a:rPr lang="en-US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/bootstrap.min.css" </a:t>
            </a:r>
            <a:r>
              <a:rPr lang="en-US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="stylesheet"&gt;</a:t>
            </a:r>
            <a:endParaRPr lang="pt-BR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4195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A5147E16-A00F-9B2E-ECEA-83B10C38BD3D}"/>
              </a:ext>
            </a:extLst>
          </p:cNvPr>
          <p:cNvSpPr txBox="1"/>
          <p:nvPr/>
        </p:nvSpPr>
        <p:spPr>
          <a:xfrm>
            <a:off x="2722179" y="20632"/>
            <a:ext cx="94698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"Este documento foi classificado pelo  &lt;Nome da Dependência / Setor&gt; e o acesso está autorizado, exclusivamente, &lt;descrever os envolvidos&gt;”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3248DE-8411-258C-ED97-DA67E8575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20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DCA01-4731-4BDF-E1CF-B52046774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2571B61-8682-9819-1002-6D34898B5A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A60F28C-0575-5266-321A-DAB23CB39EDC}"/>
              </a:ext>
            </a:extLst>
          </p:cNvPr>
          <p:cNvSpPr txBox="1"/>
          <p:nvPr/>
        </p:nvSpPr>
        <p:spPr>
          <a:xfrm>
            <a:off x="652369" y="494217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Qual usar?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4D290F8-CE68-C154-F29F-B45C9C95B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278F841-1A03-7386-9F53-FA979B059B6A}"/>
              </a:ext>
            </a:extLst>
          </p:cNvPr>
          <p:cNvSpPr txBox="1"/>
          <p:nvPr/>
        </p:nvSpPr>
        <p:spPr>
          <a:xfrm>
            <a:off x="515058" y="1359627"/>
            <a:ext cx="956144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accent1"/>
                </a:solidFill>
              </a:rPr>
              <a:t>Use CDN quando: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Está criando </a:t>
            </a:r>
            <a:r>
              <a:rPr lang="pt-BR" sz="2800" b="1" dirty="0">
                <a:solidFill>
                  <a:schemeClr val="bg1"/>
                </a:solidFill>
              </a:rPr>
              <a:t>projetos pequenos, protótipos ou testes rápidos</a:t>
            </a: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Quer algo </a:t>
            </a:r>
            <a:r>
              <a:rPr lang="pt-BR" sz="2800" b="1" dirty="0">
                <a:solidFill>
                  <a:schemeClr val="bg1"/>
                </a:solidFill>
              </a:rPr>
              <a:t>rápido de montar</a:t>
            </a: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Seu projeto </a:t>
            </a:r>
            <a:r>
              <a:rPr lang="pt-BR" sz="2800" b="1" dirty="0">
                <a:solidFill>
                  <a:schemeClr val="bg1"/>
                </a:solidFill>
              </a:rPr>
              <a:t>não exige conexão offline</a:t>
            </a: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Você </a:t>
            </a:r>
            <a:r>
              <a:rPr lang="pt-BR" sz="2800" b="1" dirty="0">
                <a:solidFill>
                  <a:schemeClr val="bg1"/>
                </a:solidFill>
              </a:rPr>
              <a:t>não precisa personalizar</a:t>
            </a:r>
            <a:r>
              <a:rPr lang="pt-BR" sz="2800" dirty="0">
                <a:solidFill>
                  <a:schemeClr val="bg1"/>
                </a:solidFill>
              </a:rPr>
              <a:t> o </a:t>
            </a:r>
            <a:r>
              <a:rPr lang="pt-BR" sz="2800" dirty="0" err="1">
                <a:solidFill>
                  <a:schemeClr val="bg1"/>
                </a:solidFill>
              </a:rPr>
              <a:t>Bootstrap</a:t>
            </a: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pt-BR" sz="2800" b="1" dirty="0">
                <a:solidFill>
                  <a:schemeClr val="accent1"/>
                </a:solidFill>
              </a:rPr>
              <a:t> Use download/local quando: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Vai fazer </a:t>
            </a:r>
            <a:r>
              <a:rPr lang="pt-BR" sz="2800" b="1" dirty="0">
                <a:solidFill>
                  <a:schemeClr val="bg1"/>
                </a:solidFill>
              </a:rPr>
              <a:t>um site profissional ou comercial</a:t>
            </a: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Precisa </a:t>
            </a:r>
            <a:r>
              <a:rPr lang="pt-BR" sz="2800" b="1" dirty="0">
                <a:solidFill>
                  <a:schemeClr val="bg1"/>
                </a:solidFill>
              </a:rPr>
              <a:t>customizar</a:t>
            </a:r>
            <a:r>
              <a:rPr lang="pt-BR" sz="2800" dirty="0">
                <a:solidFill>
                  <a:schemeClr val="bg1"/>
                </a:solidFill>
              </a:rPr>
              <a:t> o </a:t>
            </a:r>
            <a:r>
              <a:rPr lang="pt-BR" sz="2800" dirty="0" err="1">
                <a:solidFill>
                  <a:schemeClr val="bg1"/>
                </a:solidFill>
              </a:rPr>
              <a:t>Bootstrap</a:t>
            </a:r>
            <a:r>
              <a:rPr lang="pt-BR" sz="2800" dirty="0">
                <a:solidFill>
                  <a:schemeClr val="bg1"/>
                </a:solidFill>
              </a:rPr>
              <a:t> (</a:t>
            </a:r>
            <a:r>
              <a:rPr lang="pt-BR" sz="2800" dirty="0" err="1">
                <a:solidFill>
                  <a:schemeClr val="bg1"/>
                </a:solidFill>
              </a:rPr>
              <a:t>ex</a:t>
            </a:r>
            <a:r>
              <a:rPr lang="pt-BR" sz="2800" dirty="0">
                <a:solidFill>
                  <a:schemeClr val="bg1"/>
                </a:solidFill>
              </a:rPr>
              <a:t>: mudar cores, criar seu tema)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Seu site deve funcionar </a:t>
            </a:r>
            <a:r>
              <a:rPr lang="pt-BR" sz="2800" b="1" dirty="0">
                <a:solidFill>
                  <a:schemeClr val="bg1"/>
                </a:solidFill>
              </a:rPr>
              <a:t>sem internet</a:t>
            </a:r>
            <a:r>
              <a:rPr lang="pt-BR" sz="2800" dirty="0">
                <a:solidFill>
                  <a:schemeClr val="bg1"/>
                </a:solidFill>
              </a:rPr>
              <a:t> (</a:t>
            </a:r>
            <a:r>
              <a:rPr lang="pt-BR" sz="2800" dirty="0" err="1">
                <a:solidFill>
                  <a:schemeClr val="bg1"/>
                </a:solidFill>
              </a:rPr>
              <a:t>ex</a:t>
            </a:r>
            <a:r>
              <a:rPr lang="pt-BR" sz="2800" dirty="0">
                <a:solidFill>
                  <a:schemeClr val="bg1"/>
                </a:solidFill>
              </a:rPr>
              <a:t>: intranet, apps offline)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Você quer mais </a:t>
            </a:r>
            <a:r>
              <a:rPr lang="pt-BR" sz="2800" b="1" dirty="0">
                <a:solidFill>
                  <a:schemeClr val="bg1"/>
                </a:solidFill>
              </a:rPr>
              <a:t>segurança e controle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263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AC71A-1516-A93D-CACA-3DA0B4669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1F9C494-ABC0-FAE9-EF58-A1818DFC5A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4EF4A3A-D347-861C-77C9-C5BBC59AE8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191DB09-CEAC-D4B2-A013-4C66CC74F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325" y="428625"/>
            <a:ext cx="92773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23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7F82C18-F96C-1592-EF77-0AAF309F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Para que Serve o </a:t>
            </a:r>
            <a:r>
              <a:rPr lang="pt-BR" dirty="0" err="1"/>
              <a:t>Bootstrap</a:t>
            </a:r>
            <a:r>
              <a:rPr lang="pt-BR" dirty="0"/>
              <a:t>?</a:t>
            </a:r>
          </a:p>
        </p:txBody>
      </p:sp>
      <p:sp>
        <p:nvSpPr>
          <p:cNvPr id="6" name="Rectangle: Rounded Corners 94">
            <a:extLst>
              <a:ext uri="{FF2B5EF4-FFF2-40B4-BE49-F238E27FC236}">
                <a16:creationId xmlns:a16="http://schemas.microsoft.com/office/drawing/2014/main" id="{84E946E8-B789-E2D9-C2EF-EECB44302D20}"/>
              </a:ext>
            </a:extLst>
          </p:cNvPr>
          <p:cNvSpPr/>
          <p:nvPr/>
        </p:nvSpPr>
        <p:spPr>
          <a:xfrm>
            <a:off x="6233372" y="1945724"/>
            <a:ext cx="543560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Top Corners Rounded 96">
            <a:extLst>
              <a:ext uri="{FF2B5EF4-FFF2-40B4-BE49-F238E27FC236}">
                <a16:creationId xmlns:a16="http://schemas.microsoft.com/office/drawing/2014/main" id="{79F52440-859A-AFA3-F125-6CACD271398D}"/>
              </a:ext>
            </a:extLst>
          </p:cNvPr>
          <p:cNvSpPr/>
          <p:nvPr/>
        </p:nvSpPr>
        <p:spPr>
          <a:xfrm>
            <a:off x="6240463" y="1754966"/>
            <a:ext cx="543560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</a:rPr>
              <a:t>Desvantagens</a:t>
            </a:r>
          </a:p>
        </p:txBody>
      </p:sp>
      <p:sp>
        <p:nvSpPr>
          <p:cNvPr id="8" name="Rectangle: Rounded Corners 94">
            <a:extLst>
              <a:ext uri="{FF2B5EF4-FFF2-40B4-BE49-F238E27FC236}">
                <a16:creationId xmlns:a16="http://schemas.microsoft.com/office/drawing/2014/main" id="{17CDDBC9-8232-A6C7-C3AF-85AC1D5BB6A7}"/>
              </a:ext>
            </a:extLst>
          </p:cNvPr>
          <p:cNvSpPr/>
          <p:nvPr/>
        </p:nvSpPr>
        <p:spPr>
          <a:xfrm>
            <a:off x="901768" y="1945724"/>
            <a:ext cx="504977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Top Corners Rounded 96">
            <a:extLst>
              <a:ext uri="{FF2B5EF4-FFF2-40B4-BE49-F238E27FC236}">
                <a16:creationId xmlns:a16="http://schemas.microsoft.com/office/drawing/2014/main" id="{7AF06012-5C89-505A-84A2-886412E803FE}"/>
              </a:ext>
            </a:extLst>
          </p:cNvPr>
          <p:cNvSpPr/>
          <p:nvPr/>
        </p:nvSpPr>
        <p:spPr>
          <a:xfrm>
            <a:off x="901768" y="1754966"/>
            <a:ext cx="504977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sz="2800" b="1" dirty="0"/>
              <a:t>Vantagens:</a:t>
            </a: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6D2CA4C-334D-2363-1EDD-B692D705BE27}"/>
              </a:ext>
            </a:extLst>
          </p:cNvPr>
          <p:cNvSpPr txBox="1"/>
          <p:nvPr/>
        </p:nvSpPr>
        <p:spPr>
          <a:xfrm>
            <a:off x="1201826" y="2693663"/>
            <a:ext cx="4578266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Criação rápida de layouts responsivos.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Compatibilidade com todos os navegadores modernos.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Design profissional com pouco esforço.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Ampla documentação e comunidade.</a:t>
            </a: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C5C30841-6919-CA08-29F6-CA581A2D6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4818" y="2800609"/>
            <a:ext cx="5560170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Estética genérica (se não for personalizado)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Pode carregar código que não será usado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Pode não se encaixar em projetos que exigem identidade visual forte.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679611"/>
      </p:ext>
    </p:extLst>
  </p:cSld>
  <p:clrMapOvr>
    <a:masterClrMapping/>
  </p:clrMapOvr>
</p:sld>
</file>

<file path=ppt/theme/theme1.xml><?xml version="1.0" encoding="utf-8"?>
<a:theme xmlns:a="http://schemas.openxmlformats.org/drawingml/2006/main" name="Capa confiden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 confiden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ra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62885C4ED01E54487EE2E37A2A519FA" ma:contentTypeVersion="3" ma:contentTypeDescription="Crie um novo documento." ma:contentTypeScope="" ma:versionID="cca14dd77f5846c5ec3a823633e771f1">
  <xsd:schema xmlns:xsd="http://www.w3.org/2001/XMLSchema" xmlns:xs="http://www.w3.org/2001/XMLSchema" xmlns:p="http://schemas.microsoft.com/office/2006/metadata/properties" xmlns:ns1="http://schemas.microsoft.com/sharepoint/v3" xmlns:ns2="75d07029-3421-4da1-89ff-46a34df24cf7" targetNamespace="http://schemas.microsoft.com/office/2006/metadata/properties" ma:root="true" ma:fieldsID="db9f6bb2588d4907569a0ca305fd7920" ns1:_="" ns2:_="">
    <xsd:import namespace="http://schemas.microsoft.com/sharepoint/v3"/>
    <xsd:import namespace="75d07029-3421-4da1-89ff-46a34df24cf7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Agendamento de Data de Início" ma:description="Data de Início de Agendamento é uma coluna de site criada pelo recurso de Publicação. Ela é usada para especificar a data e hora em que essa página aparecerá pela primeira vez aos visitantes do site." ma:hidden="true" ma:internalName="PublishingStartDate">
      <xsd:simpleType>
        <xsd:restriction base="dms:Unknown"/>
      </xsd:simpleType>
    </xsd:element>
    <xsd:element name="PublishingExpirationDate" ma:index="9" nillable="true" ma:displayName="Agendamento de Data de Término" ma:description="Data Final de Agendamento é uma coluna de site criada pelo recurso de Publicação. Ela é usada para especificar a data e a hora em que essa página não será mais exibida aos visitantes do site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d07029-3421-4da1-89ff-46a34df24cf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730065-4BF9-4147-BD31-42CAEFBDE4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2AC0EAF2-9CDE-4821-B1F1-1F60AF6C32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C21382-C72A-4730-A7DF-175BA6533E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5d07029-3421-4da1-89ff-46a34df24c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1896</TotalTime>
  <Words>3491</Words>
  <Application>Microsoft Office PowerPoint</Application>
  <PresentationFormat>Widescreen</PresentationFormat>
  <Paragraphs>475</Paragraphs>
  <Slides>60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60</vt:i4>
      </vt:variant>
    </vt:vector>
  </HeadingPairs>
  <TitlesOfParts>
    <vt:vector size="68" baseType="lpstr">
      <vt:lpstr>Aptos</vt:lpstr>
      <vt:lpstr>Arial</vt:lpstr>
      <vt:lpstr>Arial Unicode MS</vt:lpstr>
      <vt:lpstr>Calibri</vt:lpstr>
      <vt:lpstr>Verdana</vt:lpstr>
      <vt:lpstr>Capa confidencial</vt:lpstr>
      <vt:lpstr>Slide confidencial</vt:lpstr>
      <vt:lpstr>Contracapa</vt:lpstr>
      <vt:lpstr>Apresentação do PowerPoint</vt:lpstr>
      <vt:lpstr>Apresentação do PowerPoint</vt:lpstr>
      <vt:lpstr>Apresentação do PowerPoint</vt:lpstr>
      <vt:lpstr>Uso do Framework</vt:lpstr>
      <vt:lpstr>Apresentação do PowerPoint</vt:lpstr>
      <vt:lpstr>Apresentação do PowerPoint</vt:lpstr>
      <vt:lpstr>Apresentação do PowerPoint</vt:lpstr>
      <vt:lpstr>Apresentação do PowerPoint</vt:lpstr>
      <vt:lpstr>Para que Serve o Bootstrap?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Aninhamento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Linha do tempo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Linha do tempo</vt:lpstr>
      <vt:lpstr>Linha do tempo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 Office User</dc:creator>
  <cp:lastModifiedBy>DIEGO ARAUJO SIMOES DE MELO</cp:lastModifiedBy>
  <cp:revision>49</cp:revision>
  <dcterms:created xsi:type="dcterms:W3CDTF">2023-06-14T19:22:19Z</dcterms:created>
  <dcterms:modified xsi:type="dcterms:W3CDTF">2025-06-03T20:48:09Z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0x010100F62885C4ED01E54487EE2E37A2A519FA</vt:lpwstr>
  </property>
</Properties>
</file>